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71" r:id="rId6"/>
    <p:sldId id="272" r:id="rId7"/>
    <p:sldId id="273" r:id="rId8"/>
    <p:sldId id="285" r:id="rId9"/>
    <p:sldId id="286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70" r:id="rId20"/>
  </p:sldIdLst>
  <p:sldSz cx="18288000" cy="10287000"/>
  <p:notesSz cx="6858000" cy="9144000"/>
  <p:embeddedFontLst>
    <p:embeddedFont>
      <p:font typeface="Algerian" panose="04020705040A02060702" pitchFamily="82" charset="0"/>
      <p:regular r:id="rId21"/>
    </p:embeddedFont>
    <p:embeddedFont>
      <p:font typeface="Impact" panose="020B0806030902050204" pitchFamily="34" charset="0"/>
      <p:regular r:id="rId22"/>
    </p:embeddedFont>
    <p:embeddedFont>
      <p:font typeface="Telegraf Bold" panose="020B0604020202020204" charset="0"/>
      <p:regular r:id="rId23"/>
    </p:embeddedFont>
    <p:embeddedFont>
      <p:font typeface="Telegraf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5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17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672B8A-4E42-43BD-9BCE-87BE48E0EDCE}" v="811" dt="2026-02-23T16:58:21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2" autoAdjust="0"/>
  </p:normalViewPr>
  <p:slideViewPr>
    <p:cSldViewPr>
      <p:cViewPr>
        <p:scale>
          <a:sx n="60" d="100"/>
          <a:sy n="60" d="100"/>
        </p:scale>
        <p:origin x="954" y="294"/>
      </p:cViewPr>
      <p:guideLst>
        <p:guide pos="816"/>
        <p:guide orient="horz" pos="5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5693743" y="-2253103"/>
            <a:ext cx="6900513" cy="18748912"/>
            <a:chOff x="0" y="0"/>
            <a:chExt cx="1817419" cy="4937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7419" cy="4937985"/>
            </a:xfrm>
            <a:custGeom>
              <a:avLst/>
              <a:gdLst/>
              <a:ahLst/>
              <a:cxnLst/>
              <a:rect l="l" t="t" r="r" b="b"/>
              <a:pathLst>
                <a:path w="1817419" h="4937985">
                  <a:moveTo>
                    <a:pt x="0" y="0"/>
                  </a:moveTo>
                  <a:lnTo>
                    <a:pt x="1817419" y="0"/>
                  </a:lnTo>
                  <a:lnTo>
                    <a:pt x="1817419" y="4937985"/>
                  </a:lnTo>
                  <a:lnTo>
                    <a:pt x="0" y="49379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17419" cy="4976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21252" y="4351139"/>
            <a:ext cx="12045496" cy="209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8"/>
              </a:lnSpc>
            </a:pPr>
            <a:r>
              <a:rPr lang="en-US" sz="17215" b="1" spc="-1067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B2FF6F">
                        <a:alpha val="100000"/>
                      </a:srgbClr>
                    </a:gs>
                  </a:gsLst>
                  <a:lin ang="2700000"/>
                </a:gradFill>
                <a:latin typeface="Telegraf Bold"/>
                <a:ea typeface="Telegraf Bold"/>
                <a:cs typeface="Telegraf Bold"/>
                <a:sym typeface="Telegraf Bold"/>
              </a:rPr>
              <a:t>Sustainable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69426" y="4529972"/>
            <a:ext cx="9836279" cy="145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5"/>
              </a:lnSpc>
            </a:pPr>
            <a:r>
              <a:rPr lang="en-US" sz="11879" b="1" spc="-736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B2FF6F">
                        <a:alpha val="100000"/>
                      </a:srgbClr>
                    </a:gs>
                  </a:gsLst>
                  <a:lin ang="2700000"/>
                </a:gradFill>
                <a:latin typeface="Telegraf Bold"/>
                <a:ea typeface="Telegraf Bold"/>
                <a:cs typeface="Telegraf Bold"/>
                <a:sym typeface="Telegraf Bold"/>
              </a:rPr>
              <a:t>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44763" y="3436394"/>
            <a:ext cx="11203981" cy="3521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9"/>
              </a:lnSpc>
            </a:pPr>
            <a:r>
              <a:rPr lang="en-US" sz="16012" b="1" spc="-992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B2FF6F">
                        <a:alpha val="100000"/>
                      </a:srgbClr>
                    </a:gs>
                  </a:gsLst>
                  <a:lin ang="2700000"/>
                </a:gradFill>
                <a:latin typeface="Telegraf Bold"/>
                <a:ea typeface="Telegraf Bold"/>
                <a:cs typeface="Telegraf Bold"/>
                <a:sym typeface="Telegraf Bold"/>
              </a:rPr>
              <a:t>Green Technology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44763" y="4258212"/>
            <a:ext cx="10417377" cy="18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3"/>
              </a:lnSpc>
            </a:pPr>
            <a:r>
              <a:rPr lang="en-US" sz="14888" b="1" spc="-923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Telegraf Bold"/>
                <a:ea typeface="Telegraf Bold"/>
                <a:cs typeface="Telegraf Bold"/>
                <a:sym typeface="Telegraf Bold"/>
              </a:rPr>
              <a:t>For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9617" y="5068062"/>
            <a:ext cx="1487669" cy="1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"/>
              </a:lnSpc>
            </a:pPr>
            <a:r>
              <a:rPr lang="en-US" sz="1400" b="1" spc="-56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Group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A08EF-D547-9BA0-04BD-86996E3E8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E6B8078-4AF3-392C-EC57-C62A53EB3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F1E7B-DE72-3DC2-7B7C-14D85248DDA5}"/>
              </a:ext>
            </a:extLst>
          </p:cNvPr>
          <p:cNvSpPr txBox="1"/>
          <p:nvPr/>
        </p:nvSpPr>
        <p:spPr>
          <a:xfrm>
            <a:off x="1834407" y="1016166"/>
            <a:ext cx="10028707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Green </a:t>
            </a:r>
            <a:r>
              <a:rPr lang="en-GB" sz="9600" b="1" dirty="0">
                <a:solidFill>
                  <a:srgbClr val="61773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data </a:t>
            </a:r>
            <a:r>
              <a:rPr lang="en-GB" sz="9600" b="1" dirty="0" err="1">
                <a:solidFill>
                  <a:srgbClr val="61773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centers</a:t>
            </a:r>
            <a:r>
              <a:rPr lang="en-GB" sz="9600" b="1" dirty="0">
                <a:solidFill>
                  <a:srgbClr val="61773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5000" b="1" dirty="0">
                <a:solidFill>
                  <a:srgbClr val="617731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using 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A0117-5692-A967-9398-C1CA8A3E863B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444A5-E81F-E653-5B42-945340D4BD75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A7C4D0-39B7-A575-E3B2-AA789591A2B0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2F8E9-6FCA-7A6F-E10C-55AD88E42F22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23183-BCE0-99B9-5709-C3B843F2F477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FFEBB-BE97-CC4B-BC2E-3D31A6864443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799085-287F-17B8-AB96-6F36B03A24A8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AE17D2-0249-312A-3BDC-0D48CC886332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E80B8C-8983-9902-7D50-7E0727CB3751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15C4B3-6521-0EC9-BA1D-9AE4EA015358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929189-558A-6FEC-F9B1-A9A287A4DA1A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A63F6-1A6B-A7A1-6EE8-52780A2E3853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6CAD-11F9-38E2-8486-916228360836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0D22DC-409F-B935-7054-607E52D5DBA8}"/>
              </a:ext>
            </a:extLst>
          </p:cNvPr>
          <p:cNvSpPr/>
          <p:nvPr/>
        </p:nvSpPr>
        <p:spPr>
          <a:xfrm>
            <a:off x="2216953" y="4803342"/>
            <a:ext cx="7333810" cy="5062472"/>
          </a:xfrm>
          <a:custGeom>
            <a:avLst/>
            <a:gdLst>
              <a:gd name="csX0" fmla="*/ 0 w 7333810"/>
              <a:gd name="csY0" fmla="*/ 0 h 5062472"/>
              <a:gd name="csX1" fmla="*/ 740048 w 7333810"/>
              <a:gd name="csY1" fmla="*/ 0 h 5062472"/>
              <a:gd name="csX2" fmla="*/ 1186744 w 7333810"/>
              <a:gd name="csY2" fmla="*/ 0 h 5062472"/>
              <a:gd name="csX3" fmla="*/ 1633440 w 7333810"/>
              <a:gd name="csY3" fmla="*/ 0 h 5062472"/>
              <a:gd name="csX4" fmla="*/ 2373488 w 7333810"/>
              <a:gd name="csY4" fmla="*/ 0 h 5062472"/>
              <a:gd name="csX5" fmla="*/ 3113536 w 7333810"/>
              <a:gd name="csY5" fmla="*/ 0 h 5062472"/>
              <a:gd name="csX6" fmla="*/ 3853584 w 7333810"/>
              <a:gd name="csY6" fmla="*/ 0 h 5062472"/>
              <a:gd name="csX7" fmla="*/ 4666970 w 7333810"/>
              <a:gd name="csY7" fmla="*/ 0 h 5062472"/>
              <a:gd name="csX8" fmla="*/ 5333680 w 7333810"/>
              <a:gd name="csY8" fmla="*/ 0 h 5062472"/>
              <a:gd name="csX9" fmla="*/ 5780376 w 7333810"/>
              <a:gd name="csY9" fmla="*/ 0 h 5062472"/>
              <a:gd name="csX10" fmla="*/ 6373748 w 7333810"/>
              <a:gd name="csY10" fmla="*/ 0 h 5062472"/>
              <a:gd name="csX11" fmla="*/ 7333810 w 7333810"/>
              <a:gd name="csY11" fmla="*/ 0 h 5062472"/>
              <a:gd name="csX12" fmla="*/ 7333810 w 7333810"/>
              <a:gd name="csY12" fmla="*/ 683434 h 5062472"/>
              <a:gd name="csX13" fmla="*/ 7333810 w 7333810"/>
              <a:gd name="csY13" fmla="*/ 1316243 h 5062472"/>
              <a:gd name="csX14" fmla="*/ 7333810 w 7333810"/>
              <a:gd name="csY14" fmla="*/ 1949052 h 5062472"/>
              <a:gd name="csX15" fmla="*/ 7333810 w 7333810"/>
              <a:gd name="csY15" fmla="*/ 2632485 h 5062472"/>
              <a:gd name="csX16" fmla="*/ 7333810 w 7333810"/>
              <a:gd name="csY16" fmla="*/ 3164045 h 5062472"/>
              <a:gd name="csX17" fmla="*/ 7333810 w 7333810"/>
              <a:gd name="csY17" fmla="*/ 3898103 h 5062472"/>
              <a:gd name="csX18" fmla="*/ 7333810 w 7333810"/>
              <a:gd name="csY18" fmla="*/ 4480288 h 5062472"/>
              <a:gd name="csX19" fmla="*/ 7333810 w 7333810"/>
              <a:gd name="csY19" fmla="*/ 5062472 h 5062472"/>
              <a:gd name="csX20" fmla="*/ 6667100 w 7333810"/>
              <a:gd name="csY20" fmla="*/ 5062472 h 5062472"/>
              <a:gd name="csX21" fmla="*/ 6073728 w 7333810"/>
              <a:gd name="csY21" fmla="*/ 5062472 h 5062472"/>
              <a:gd name="csX22" fmla="*/ 5407018 w 7333810"/>
              <a:gd name="csY22" fmla="*/ 5062472 h 5062472"/>
              <a:gd name="csX23" fmla="*/ 4960322 w 7333810"/>
              <a:gd name="csY23" fmla="*/ 5062472 h 5062472"/>
              <a:gd name="csX24" fmla="*/ 4513627 w 7333810"/>
              <a:gd name="csY24" fmla="*/ 5062472 h 5062472"/>
              <a:gd name="csX25" fmla="*/ 3920255 w 7333810"/>
              <a:gd name="csY25" fmla="*/ 5062472 h 5062472"/>
              <a:gd name="csX26" fmla="*/ 3400221 w 7333810"/>
              <a:gd name="csY26" fmla="*/ 5062472 h 5062472"/>
              <a:gd name="csX27" fmla="*/ 2880187 w 7333810"/>
              <a:gd name="csY27" fmla="*/ 5062472 h 5062472"/>
              <a:gd name="csX28" fmla="*/ 2360153 w 7333810"/>
              <a:gd name="csY28" fmla="*/ 5062472 h 5062472"/>
              <a:gd name="csX29" fmla="*/ 1766781 w 7333810"/>
              <a:gd name="csY29" fmla="*/ 5062472 h 5062472"/>
              <a:gd name="csX30" fmla="*/ 1320086 w 7333810"/>
              <a:gd name="csY30" fmla="*/ 5062472 h 5062472"/>
              <a:gd name="csX31" fmla="*/ 726714 w 7333810"/>
              <a:gd name="csY31" fmla="*/ 5062472 h 5062472"/>
              <a:gd name="csX32" fmla="*/ 0 w 7333810"/>
              <a:gd name="csY32" fmla="*/ 5062472 h 5062472"/>
              <a:gd name="csX33" fmla="*/ 0 w 7333810"/>
              <a:gd name="csY33" fmla="*/ 4328414 h 5062472"/>
              <a:gd name="csX34" fmla="*/ 0 w 7333810"/>
              <a:gd name="csY34" fmla="*/ 3644980 h 5062472"/>
              <a:gd name="csX35" fmla="*/ 0 w 7333810"/>
              <a:gd name="csY35" fmla="*/ 2961546 h 5062472"/>
              <a:gd name="csX36" fmla="*/ 0 w 7333810"/>
              <a:gd name="csY36" fmla="*/ 2429987 h 5062472"/>
              <a:gd name="csX37" fmla="*/ 0 w 7333810"/>
              <a:gd name="csY37" fmla="*/ 1746553 h 5062472"/>
              <a:gd name="csX38" fmla="*/ 0 w 7333810"/>
              <a:gd name="csY38" fmla="*/ 1063119 h 5062472"/>
              <a:gd name="csX39" fmla="*/ 0 w 7333810"/>
              <a:gd name="csY39" fmla="*/ 0 h 50624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</a:cxnLst>
            <a:rect l="l" t="t" r="r" b="b"/>
            <a:pathLst>
              <a:path w="7333810" h="5062472" extrusionOk="0">
                <a:moveTo>
                  <a:pt x="0" y="0"/>
                </a:moveTo>
                <a:cubicBezTo>
                  <a:pt x="358270" y="14136"/>
                  <a:pt x="434609" y="32525"/>
                  <a:pt x="740048" y="0"/>
                </a:cubicBezTo>
                <a:cubicBezTo>
                  <a:pt x="1045487" y="-32525"/>
                  <a:pt x="1038992" y="-15334"/>
                  <a:pt x="1186744" y="0"/>
                </a:cubicBezTo>
                <a:cubicBezTo>
                  <a:pt x="1334496" y="15334"/>
                  <a:pt x="1440536" y="-16714"/>
                  <a:pt x="1633440" y="0"/>
                </a:cubicBezTo>
                <a:cubicBezTo>
                  <a:pt x="1826344" y="16714"/>
                  <a:pt x="2040811" y="14424"/>
                  <a:pt x="2373488" y="0"/>
                </a:cubicBezTo>
                <a:cubicBezTo>
                  <a:pt x="2706165" y="-14424"/>
                  <a:pt x="2908953" y="-2665"/>
                  <a:pt x="3113536" y="0"/>
                </a:cubicBezTo>
                <a:cubicBezTo>
                  <a:pt x="3318119" y="2665"/>
                  <a:pt x="3685934" y="-32939"/>
                  <a:pt x="3853584" y="0"/>
                </a:cubicBezTo>
                <a:cubicBezTo>
                  <a:pt x="4021234" y="32939"/>
                  <a:pt x="4468242" y="38810"/>
                  <a:pt x="4666970" y="0"/>
                </a:cubicBezTo>
                <a:cubicBezTo>
                  <a:pt x="4865698" y="-38810"/>
                  <a:pt x="5106284" y="-16727"/>
                  <a:pt x="5333680" y="0"/>
                </a:cubicBezTo>
                <a:cubicBezTo>
                  <a:pt x="5561076" y="16727"/>
                  <a:pt x="5621372" y="939"/>
                  <a:pt x="5780376" y="0"/>
                </a:cubicBezTo>
                <a:cubicBezTo>
                  <a:pt x="5939380" y="-939"/>
                  <a:pt x="6187510" y="-29595"/>
                  <a:pt x="6373748" y="0"/>
                </a:cubicBezTo>
                <a:cubicBezTo>
                  <a:pt x="6559986" y="29595"/>
                  <a:pt x="7101520" y="38067"/>
                  <a:pt x="7333810" y="0"/>
                </a:cubicBezTo>
                <a:cubicBezTo>
                  <a:pt x="7356238" y="278253"/>
                  <a:pt x="7336682" y="361603"/>
                  <a:pt x="7333810" y="683434"/>
                </a:cubicBezTo>
                <a:cubicBezTo>
                  <a:pt x="7330938" y="1005265"/>
                  <a:pt x="7324721" y="1116497"/>
                  <a:pt x="7333810" y="1316243"/>
                </a:cubicBezTo>
                <a:cubicBezTo>
                  <a:pt x="7342899" y="1515989"/>
                  <a:pt x="7311758" y="1716575"/>
                  <a:pt x="7333810" y="1949052"/>
                </a:cubicBezTo>
                <a:cubicBezTo>
                  <a:pt x="7355862" y="2181529"/>
                  <a:pt x="7363863" y="2422795"/>
                  <a:pt x="7333810" y="2632485"/>
                </a:cubicBezTo>
                <a:cubicBezTo>
                  <a:pt x="7303757" y="2842175"/>
                  <a:pt x="7332601" y="3055267"/>
                  <a:pt x="7333810" y="3164045"/>
                </a:cubicBezTo>
                <a:cubicBezTo>
                  <a:pt x="7335019" y="3272823"/>
                  <a:pt x="7363585" y="3668975"/>
                  <a:pt x="7333810" y="3898103"/>
                </a:cubicBezTo>
                <a:cubicBezTo>
                  <a:pt x="7304035" y="4127231"/>
                  <a:pt x="7355123" y="4316687"/>
                  <a:pt x="7333810" y="4480288"/>
                </a:cubicBezTo>
                <a:cubicBezTo>
                  <a:pt x="7312497" y="4643889"/>
                  <a:pt x="7314372" y="4926758"/>
                  <a:pt x="7333810" y="5062472"/>
                </a:cubicBezTo>
                <a:cubicBezTo>
                  <a:pt x="7135744" y="5064045"/>
                  <a:pt x="6963248" y="5074913"/>
                  <a:pt x="6667100" y="5062472"/>
                </a:cubicBezTo>
                <a:cubicBezTo>
                  <a:pt x="6370952" y="5050032"/>
                  <a:pt x="6260116" y="5076548"/>
                  <a:pt x="6073728" y="5062472"/>
                </a:cubicBezTo>
                <a:cubicBezTo>
                  <a:pt x="5887340" y="5048396"/>
                  <a:pt x="5695908" y="5043004"/>
                  <a:pt x="5407018" y="5062472"/>
                </a:cubicBezTo>
                <a:cubicBezTo>
                  <a:pt x="5118128" y="5081941"/>
                  <a:pt x="5137058" y="5061278"/>
                  <a:pt x="4960322" y="5062472"/>
                </a:cubicBezTo>
                <a:cubicBezTo>
                  <a:pt x="4783586" y="5063666"/>
                  <a:pt x="4604342" y="5046015"/>
                  <a:pt x="4513627" y="5062472"/>
                </a:cubicBezTo>
                <a:cubicBezTo>
                  <a:pt x="4422913" y="5078929"/>
                  <a:pt x="4131007" y="5034296"/>
                  <a:pt x="3920255" y="5062472"/>
                </a:cubicBezTo>
                <a:cubicBezTo>
                  <a:pt x="3709503" y="5090648"/>
                  <a:pt x="3621502" y="5084412"/>
                  <a:pt x="3400221" y="5062472"/>
                </a:cubicBezTo>
                <a:cubicBezTo>
                  <a:pt x="3178940" y="5040532"/>
                  <a:pt x="3027865" y="5062613"/>
                  <a:pt x="2880187" y="5062472"/>
                </a:cubicBezTo>
                <a:cubicBezTo>
                  <a:pt x="2732509" y="5062331"/>
                  <a:pt x="2496691" y="5085012"/>
                  <a:pt x="2360153" y="5062472"/>
                </a:cubicBezTo>
                <a:cubicBezTo>
                  <a:pt x="2223615" y="5039932"/>
                  <a:pt x="2042779" y="5057432"/>
                  <a:pt x="1766781" y="5062472"/>
                </a:cubicBezTo>
                <a:cubicBezTo>
                  <a:pt x="1490783" y="5067512"/>
                  <a:pt x="1507746" y="5073114"/>
                  <a:pt x="1320086" y="5062472"/>
                </a:cubicBezTo>
                <a:cubicBezTo>
                  <a:pt x="1132427" y="5051830"/>
                  <a:pt x="915501" y="5032935"/>
                  <a:pt x="726714" y="5062472"/>
                </a:cubicBezTo>
                <a:cubicBezTo>
                  <a:pt x="537927" y="5092009"/>
                  <a:pt x="346576" y="5077550"/>
                  <a:pt x="0" y="5062472"/>
                </a:cubicBezTo>
                <a:cubicBezTo>
                  <a:pt x="17203" y="4726833"/>
                  <a:pt x="11593" y="4605131"/>
                  <a:pt x="0" y="4328414"/>
                </a:cubicBezTo>
                <a:cubicBezTo>
                  <a:pt x="-11593" y="4051697"/>
                  <a:pt x="-23378" y="3945462"/>
                  <a:pt x="0" y="3644980"/>
                </a:cubicBezTo>
                <a:cubicBezTo>
                  <a:pt x="23378" y="3344498"/>
                  <a:pt x="4097" y="3202690"/>
                  <a:pt x="0" y="2961546"/>
                </a:cubicBezTo>
                <a:cubicBezTo>
                  <a:pt x="-4097" y="2720402"/>
                  <a:pt x="-22506" y="2649207"/>
                  <a:pt x="0" y="2429987"/>
                </a:cubicBezTo>
                <a:cubicBezTo>
                  <a:pt x="22506" y="2210767"/>
                  <a:pt x="33047" y="2034606"/>
                  <a:pt x="0" y="1746553"/>
                </a:cubicBezTo>
                <a:cubicBezTo>
                  <a:pt x="-33047" y="1458500"/>
                  <a:pt x="5183" y="1310402"/>
                  <a:pt x="0" y="1063119"/>
                </a:cubicBezTo>
                <a:cubicBezTo>
                  <a:pt x="-5183" y="815836"/>
                  <a:pt x="-2183" y="23853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A3C32-318A-0E13-8140-43B80AE4BF0E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16FBE-3A9D-6688-09FF-F4DACD566294}"/>
              </a:ext>
            </a:extLst>
          </p:cNvPr>
          <p:cNvSpPr txBox="1"/>
          <p:nvPr/>
        </p:nvSpPr>
        <p:spPr>
          <a:xfrm>
            <a:off x="10306310" y="2826688"/>
            <a:ext cx="754751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Energy-Efficient Cooling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Power Management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Renewable Energy Integration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Maintenance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Benefits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EF334-48B2-9468-4B45-569609B49761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6ED1-F562-74AC-69C8-B8BA813CC24C}"/>
              </a:ext>
            </a:extLst>
          </p:cNvPr>
          <p:cNvSpPr txBox="1"/>
          <p:nvPr/>
        </p:nvSpPr>
        <p:spPr>
          <a:xfrm>
            <a:off x="762000" y="333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4A6BE92D-785C-B67E-BC98-E7885B10E8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8B2332-E3BC-9B7E-7447-7606C36E1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92" y="5068260"/>
            <a:ext cx="6899819" cy="4584198"/>
          </a:xfrm>
          <a:prstGeom prst="rect">
            <a:avLst/>
          </a:prstGeom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D382CCE6-3385-AF79-C0C1-02079196403A}"/>
              </a:ext>
            </a:extLst>
          </p:cNvPr>
          <p:cNvGrpSpPr/>
          <p:nvPr/>
        </p:nvGrpSpPr>
        <p:grpSpPr>
          <a:xfrm>
            <a:off x="2476693" y="4874110"/>
            <a:ext cx="3745952" cy="4855987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256D2A80-E738-408F-B4AF-E9F47EA9DC97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84F56E1D-BEBE-DE86-52D3-0814217AFF28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48D0BE-F396-F03C-53FD-B3E32D85E227}"/>
              </a:ext>
            </a:extLst>
          </p:cNvPr>
          <p:cNvSpPr txBox="1"/>
          <p:nvPr/>
        </p:nvSpPr>
        <p:spPr>
          <a:xfrm>
            <a:off x="762000" y="1095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158517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3327A-B196-FDE0-8D0E-FFDEFBB8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9B1AC4-1D34-CC6E-C069-20F538487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C5D084-0367-F98A-B43F-4F87C8DE943F}"/>
              </a:ext>
            </a:extLst>
          </p:cNvPr>
          <p:cNvSpPr txBox="1"/>
          <p:nvPr/>
        </p:nvSpPr>
        <p:spPr>
          <a:xfrm>
            <a:off x="1495075" y="2098791"/>
            <a:ext cx="10508005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Green</a:t>
            </a:r>
            <a:r>
              <a:rPr lang="en-GB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technology</a:t>
            </a:r>
          </a:p>
          <a:p>
            <a:r>
              <a:rPr lang="en-GB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in </a:t>
            </a:r>
            <a:r>
              <a:rPr lang="en-GB" sz="140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agriculture</a:t>
            </a:r>
            <a:r>
              <a:rPr lang="en-GB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and </a:t>
            </a:r>
            <a:r>
              <a:rPr lang="en-GB" sz="140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Food</a:t>
            </a:r>
            <a:r>
              <a:rPr lang="en-GB" sz="96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Security</a:t>
            </a:r>
            <a:endParaRPr lang="en-GB" sz="15000" b="1" dirty="0">
              <a:solidFill>
                <a:srgbClr val="C00000"/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CEEBB2-E015-19AA-F8F8-BBED728BD78F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992916-AA9A-DBB9-922C-B523C6BEFED0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F87A2D-955B-3594-CAF2-6FCA2830B206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33E127-EE18-C36F-C3BF-4F009B2650F8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6D80EA-33A6-C320-A645-C92E24FFFADD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AF06D9-DFF4-6ECE-DBCA-18F88C699E0C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8CCB2-88A5-DDBA-1218-ABCF4578E737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EE1C8B-6AB2-3864-55FE-7AA2BA74B074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7D981F-E942-551E-C40A-291A09620D8E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5B146-C4A7-1525-414C-4716F9B639C9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8A0A01-9828-4154-6AA4-9BDDF57092E8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DDCC0-8FDB-E949-C514-FE1EAB565968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DB0C2-A207-B7A4-1664-3E2E8D0C5B70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22D7EA-D3BC-376D-FCEC-B30B4446FD93}"/>
              </a:ext>
            </a:extLst>
          </p:cNvPr>
          <p:cNvSpPr/>
          <p:nvPr/>
        </p:nvSpPr>
        <p:spPr>
          <a:xfrm>
            <a:off x="12309384" y="2914092"/>
            <a:ext cx="5370241" cy="5154153"/>
          </a:xfrm>
          <a:custGeom>
            <a:avLst/>
            <a:gdLst>
              <a:gd name="csX0" fmla="*/ 0 w 5370241"/>
              <a:gd name="csY0" fmla="*/ 0 h 5154153"/>
              <a:gd name="csX1" fmla="*/ 724983 w 5370241"/>
              <a:gd name="csY1" fmla="*/ 0 h 5154153"/>
              <a:gd name="csX2" fmla="*/ 1235155 w 5370241"/>
              <a:gd name="csY2" fmla="*/ 0 h 5154153"/>
              <a:gd name="csX3" fmla="*/ 1745328 w 5370241"/>
              <a:gd name="csY3" fmla="*/ 0 h 5154153"/>
              <a:gd name="csX4" fmla="*/ 2470311 w 5370241"/>
              <a:gd name="csY4" fmla="*/ 0 h 5154153"/>
              <a:gd name="csX5" fmla="*/ 3195293 w 5370241"/>
              <a:gd name="csY5" fmla="*/ 0 h 5154153"/>
              <a:gd name="csX6" fmla="*/ 3920276 w 5370241"/>
              <a:gd name="csY6" fmla="*/ 0 h 5154153"/>
              <a:gd name="csX7" fmla="*/ 4698961 w 5370241"/>
              <a:gd name="csY7" fmla="*/ 0 h 5154153"/>
              <a:gd name="csX8" fmla="*/ 5370241 w 5370241"/>
              <a:gd name="csY8" fmla="*/ 0 h 5154153"/>
              <a:gd name="csX9" fmla="*/ 5370241 w 5370241"/>
              <a:gd name="csY9" fmla="*/ 489645 h 5154153"/>
              <a:gd name="csX10" fmla="*/ 5370241 w 5370241"/>
              <a:gd name="csY10" fmla="*/ 979289 h 5154153"/>
              <a:gd name="csX11" fmla="*/ 5370241 w 5370241"/>
              <a:gd name="csY11" fmla="*/ 1623558 h 5154153"/>
              <a:gd name="csX12" fmla="*/ 5370241 w 5370241"/>
              <a:gd name="csY12" fmla="*/ 2216286 h 5154153"/>
              <a:gd name="csX13" fmla="*/ 5370241 w 5370241"/>
              <a:gd name="csY13" fmla="*/ 2860555 h 5154153"/>
              <a:gd name="csX14" fmla="*/ 5370241 w 5370241"/>
              <a:gd name="csY14" fmla="*/ 3504824 h 5154153"/>
              <a:gd name="csX15" fmla="*/ 5370241 w 5370241"/>
              <a:gd name="csY15" fmla="*/ 4200635 h 5154153"/>
              <a:gd name="csX16" fmla="*/ 5370241 w 5370241"/>
              <a:gd name="csY16" fmla="*/ 5154153 h 5154153"/>
              <a:gd name="csX17" fmla="*/ 4591556 w 5370241"/>
              <a:gd name="csY17" fmla="*/ 5154153 h 5154153"/>
              <a:gd name="csX18" fmla="*/ 3866574 w 5370241"/>
              <a:gd name="csY18" fmla="*/ 5154153 h 5154153"/>
              <a:gd name="csX19" fmla="*/ 3141591 w 5370241"/>
              <a:gd name="csY19" fmla="*/ 5154153 h 5154153"/>
              <a:gd name="csX20" fmla="*/ 2524013 w 5370241"/>
              <a:gd name="csY20" fmla="*/ 5154153 h 5154153"/>
              <a:gd name="csX21" fmla="*/ 1906436 w 5370241"/>
              <a:gd name="csY21" fmla="*/ 5154153 h 5154153"/>
              <a:gd name="csX22" fmla="*/ 1235155 w 5370241"/>
              <a:gd name="csY22" fmla="*/ 5154153 h 5154153"/>
              <a:gd name="csX23" fmla="*/ 724983 w 5370241"/>
              <a:gd name="csY23" fmla="*/ 5154153 h 5154153"/>
              <a:gd name="csX24" fmla="*/ 0 w 5370241"/>
              <a:gd name="csY24" fmla="*/ 5154153 h 5154153"/>
              <a:gd name="csX25" fmla="*/ 0 w 5370241"/>
              <a:gd name="csY25" fmla="*/ 4561425 h 5154153"/>
              <a:gd name="csX26" fmla="*/ 0 w 5370241"/>
              <a:gd name="csY26" fmla="*/ 3968698 h 5154153"/>
              <a:gd name="csX27" fmla="*/ 0 w 5370241"/>
              <a:gd name="csY27" fmla="*/ 3272887 h 5154153"/>
              <a:gd name="csX28" fmla="*/ 0 w 5370241"/>
              <a:gd name="csY28" fmla="*/ 2680160 h 5154153"/>
              <a:gd name="csX29" fmla="*/ 0 w 5370241"/>
              <a:gd name="csY29" fmla="*/ 2035890 h 5154153"/>
              <a:gd name="csX30" fmla="*/ 0 w 5370241"/>
              <a:gd name="csY30" fmla="*/ 1288538 h 5154153"/>
              <a:gd name="csX31" fmla="*/ 0 w 5370241"/>
              <a:gd name="csY31" fmla="*/ 747352 h 5154153"/>
              <a:gd name="csX32" fmla="*/ 0 w 5370241"/>
              <a:gd name="csY32" fmla="*/ 0 h 5154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5370241" h="5154153" extrusionOk="0">
                <a:moveTo>
                  <a:pt x="0" y="0"/>
                </a:moveTo>
                <a:cubicBezTo>
                  <a:pt x="247954" y="-23514"/>
                  <a:pt x="367857" y="17450"/>
                  <a:pt x="724983" y="0"/>
                </a:cubicBezTo>
                <a:cubicBezTo>
                  <a:pt x="1082109" y="-17450"/>
                  <a:pt x="980508" y="-18395"/>
                  <a:pt x="1235155" y="0"/>
                </a:cubicBezTo>
                <a:cubicBezTo>
                  <a:pt x="1489802" y="18395"/>
                  <a:pt x="1598012" y="-13480"/>
                  <a:pt x="1745328" y="0"/>
                </a:cubicBezTo>
                <a:cubicBezTo>
                  <a:pt x="1892644" y="13480"/>
                  <a:pt x="2187535" y="-9111"/>
                  <a:pt x="2470311" y="0"/>
                </a:cubicBezTo>
                <a:cubicBezTo>
                  <a:pt x="2753087" y="9111"/>
                  <a:pt x="2982203" y="-2776"/>
                  <a:pt x="3195293" y="0"/>
                </a:cubicBezTo>
                <a:cubicBezTo>
                  <a:pt x="3408383" y="2776"/>
                  <a:pt x="3738923" y="24744"/>
                  <a:pt x="3920276" y="0"/>
                </a:cubicBezTo>
                <a:cubicBezTo>
                  <a:pt x="4101629" y="-24744"/>
                  <a:pt x="4331765" y="-36010"/>
                  <a:pt x="4698961" y="0"/>
                </a:cubicBezTo>
                <a:cubicBezTo>
                  <a:pt x="5066157" y="36010"/>
                  <a:pt x="5153084" y="-24484"/>
                  <a:pt x="5370241" y="0"/>
                </a:cubicBezTo>
                <a:cubicBezTo>
                  <a:pt x="5384868" y="146494"/>
                  <a:pt x="5393392" y="370486"/>
                  <a:pt x="5370241" y="489645"/>
                </a:cubicBezTo>
                <a:cubicBezTo>
                  <a:pt x="5347090" y="608804"/>
                  <a:pt x="5365271" y="824449"/>
                  <a:pt x="5370241" y="979289"/>
                </a:cubicBezTo>
                <a:cubicBezTo>
                  <a:pt x="5375211" y="1134129"/>
                  <a:pt x="5388988" y="1472367"/>
                  <a:pt x="5370241" y="1623558"/>
                </a:cubicBezTo>
                <a:cubicBezTo>
                  <a:pt x="5351494" y="1774749"/>
                  <a:pt x="5368778" y="1972203"/>
                  <a:pt x="5370241" y="2216286"/>
                </a:cubicBezTo>
                <a:cubicBezTo>
                  <a:pt x="5371704" y="2460369"/>
                  <a:pt x="5361223" y="2689653"/>
                  <a:pt x="5370241" y="2860555"/>
                </a:cubicBezTo>
                <a:cubicBezTo>
                  <a:pt x="5379259" y="3031457"/>
                  <a:pt x="5361055" y="3213129"/>
                  <a:pt x="5370241" y="3504824"/>
                </a:cubicBezTo>
                <a:cubicBezTo>
                  <a:pt x="5379427" y="3796519"/>
                  <a:pt x="5366735" y="3854711"/>
                  <a:pt x="5370241" y="4200635"/>
                </a:cubicBezTo>
                <a:cubicBezTo>
                  <a:pt x="5373747" y="4546559"/>
                  <a:pt x="5370475" y="4871731"/>
                  <a:pt x="5370241" y="5154153"/>
                </a:cubicBezTo>
                <a:cubicBezTo>
                  <a:pt x="4998093" y="5150946"/>
                  <a:pt x="4966262" y="5192035"/>
                  <a:pt x="4591556" y="5154153"/>
                </a:cubicBezTo>
                <a:cubicBezTo>
                  <a:pt x="4216851" y="5116271"/>
                  <a:pt x="4092560" y="5188138"/>
                  <a:pt x="3866574" y="5154153"/>
                </a:cubicBezTo>
                <a:cubicBezTo>
                  <a:pt x="3640588" y="5120168"/>
                  <a:pt x="3495646" y="5119879"/>
                  <a:pt x="3141591" y="5154153"/>
                </a:cubicBezTo>
                <a:cubicBezTo>
                  <a:pt x="2787536" y="5188427"/>
                  <a:pt x="2768061" y="5141654"/>
                  <a:pt x="2524013" y="5154153"/>
                </a:cubicBezTo>
                <a:cubicBezTo>
                  <a:pt x="2279965" y="5166652"/>
                  <a:pt x="2140230" y="5144935"/>
                  <a:pt x="1906436" y="5154153"/>
                </a:cubicBezTo>
                <a:cubicBezTo>
                  <a:pt x="1672642" y="5163371"/>
                  <a:pt x="1389983" y="5175533"/>
                  <a:pt x="1235155" y="5154153"/>
                </a:cubicBezTo>
                <a:cubicBezTo>
                  <a:pt x="1080327" y="5132773"/>
                  <a:pt x="860652" y="5131195"/>
                  <a:pt x="724983" y="5154153"/>
                </a:cubicBezTo>
                <a:cubicBezTo>
                  <a:pt x="589314" y="5177111"/>
                  <a:pt x="242301" y="5149588"/>
                  <a:pt x="0" y="5154153"/>
                </a:cubicBezTo>
                <a:cubicBezTo>
                  <a:pt x="-1665" y="4939396"/>
                  <a:pt x="-1910" y="4747628"/>
                  <a:pt x="0" y="4561425"/>
                </a:cubicBezTo>
                <a:cubicBezTo>
                  <a:pt x="1910" y="4375222"/>
                  <a:pt x="-16344" y="4092306"/>
                  <a:pt x="0" y="3968698"/>
                </a:cubicBezTo>
                <a:cubicBezTo>
                  <a:pt x="16344" y="3845090"/>
                  <a:pt x="11190" y="3536316"/>
                  <a:pt x="0" y="3272887"/>
                </a:cubicBezTo>
                <a:cubicBezTo>
                  <a:pt x="-11190" y="3009458"/>
                  <a:pt x="5800" y="2921115"/>
                  <a:pt x="0" y="2680160"/>
                </a:cubicBezTo>
                <a:cubicBezTo>
                  <a:pt x="-5800" y="2439205"/>
                  <a:pt x="-28778" y="2335191"/>
                  <a:pt x="0" y="2035890"/>
                </a:cubicBezTo>
                <a:cubicBezTo>
                  <a:pt x="28778" y="1736589"/>
                  <a:pt x="3909" y="1521611"/>
                  <a:pt x="0" y="1288538"/>
                </a:cubicBezTo>
                <a:cubicBezTo>
                  <a:pt x="-3909" y="1055465"/>
                  <a:pt x="-4671" y="865368"/>
                  <a:pt x="0" y="747352"/>
                </a:cubicBezTo>
                <a:cubicBezTo>
                  <a:pt x="4671" y="629336"/>
                  <a:pt x="-36339" y="348642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BFBD2-4089-B913-9EF5-A324CA5B31AF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58F1A-930B-58C8-1D27-4D27AA71D40A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EF5AC-5489-B312-4479-DBCEE55A945A}"/>
              </a:ext>
            </a:extLst>
          </p:cNvPr>
          <p:cNvSpPr txBox="1"/>
          <p:nvPr/>
        </p:nvSpPr>
        <p:spPr>
          <a:xfrm>
            <a:off x="762000" y="333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BE78602E-AEA2-58C0-B96C-030F0AF5EB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7A647-1873-F523-9C35-E111CD25C232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6/11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6B64837-8DAB-94FE-C2CE-5B81B7AB7F24}"/>
              </a:ext>
            </a:extLst>
          </p:cNvPr>
          <p:cNvGrpSpPr/>
          <p:nvPr/>
        </p:nvGrpSpPr>
        <p:grpSpPr>
          <a:xfrm>
            <a:off x="13600773" y="3130414"/>
            <a:ext cx="3862571" cy="4671553"/>
            <a:chOff x="0" y="0"/>
            <a:chExt cx="1573190" cy="1902682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1E64170-0252-DABD-A7D4-16B6DB08A14C}"/>
                </a:ext>
              </a:extLst>
            </p:cNvPr>
            <p:cNvSpPr/>
            <p:nvPr/>
          </p:nvSpPr>
          <p:spPr>
            <a:xfrm>
              <a:off x="0" y="0"/>
              <a:ext cx="1573190" cy="1902682"/>
            </a:xfrm>
            <a:custGeom>
              <a:avLst/>
              <a:gdLst/>
              <a:ahLst/>
              <a:cxnLst/>
              <a:rect l="l" t="t" r="r" b="b"/>
              <a:pathLst>
                <a:path w="1573190" h="1902682">
                  <a:moveTo>
                    <a:pt x="0" y="0"/>
                  </a:moveTo>
                  <a:lnTo>
                    <a:pt x="1573190" y="0"/>
                  </a:lnTo>
                  <a:lnTo>
                    <a:pt x="1573190" y="1902682"/>
                  </a:lnTo>
                  <a:lnTo>
                    <a:pt x="0" y="1902682"/>
                  </a:lnTo>
                  <a:close/>
                </a:path>
              </a:pathLst>
            </a:custGeom>
            <a:blipFill>
              <a:blip r:embed="rId3"/>
              <a:stretch>
                <a:fillRect l="-93408" r="-2160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3E63EDD1-2C8C-5D65-93BB-068DFEDDDCF3}"/>
              </a:ext>
            </a:extLst>
          </p:cNvPr>
          <p:cNvGrpSpPr/>
          <p:nvPr/>
        </p:nvGrpSpPr>
        <p:grpSpPr>
          <a:xfrm>
            <a:off x="13600773" y="3116488"/>
            <a:ext cx="3862570" cy="4671553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2A72DDDD-8728-73CD-6FF7-1F1F9EB4C508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51DDB085-FF2F-4257-CCCB-6B9A1B3FC061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31544F-54A8-B49D-DB09-EAB6ECA3A294}"/>
              </a:ext>
            </a:extLst>
          </p:cNvPr>
          <p:cNvSpPr txBox="1"/>
          <p:nvPr/>
        </p:nvSpPr>
        <p:spPr>
          <a:xfrm>
            <a:off x="12518040" y="3277652"/>
            <a:ext cx="40785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Farming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Indoor Growing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Stronger Crops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 Resources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Reducing Waste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B06F21-CEC0-61BA-441F-8BD17E62BD33}"/>
              </a:ext>
            </a:extLst>
          </p:cNvPr>
          <p:cNvSpPr txBox="1"/>
          <p:nvPr/>
        </p:nvSpPr>
        <p:spPr>
          <a:xfrm>
            <a:off x="762000" y="1095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1544322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9542-1D76-E21C-5A93-F17DF0875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7354E9-A6C1-96F6-C129-9D04C81F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7EA1C-1F51-BC27-96F9-CE08DAF49530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AD60D-D19E-D86A-BB8B-12A4DC8075DF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A5371-93CC-9AB4-CD12-298E1D3AE980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99E89-A50B-2F20-0753-97558764FD9B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C301F9-83F2-F4FE-91E6-04F7EEE6C5E1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20388D-36EB-1E44-AC62-487DE3469028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9EE98-2126-2D30-1B9F-8026E9D4B5F7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CD80AA-FF81-2959-8E83-6F851C7D77A6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3EDE0-6D4A-1123-318C-C4E634D362F8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AD0117-8527-5DE2-8139-7FEE1EAC2BF3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F237DE-D7FD-0706-AA3E-B02EC0474784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E24CF-88DB-9963-8F52-7145B915B2EA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AF1E2-5AA6-8242-06E1-8D1FE3093CD9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2C8CD-E0D0-E7BE-DAA4-2F87282A77B6}"/>
              </a:ext>
            </a:extLst>
          </p:cNvPr>
          <p:cNvSpPr/>
          <p:nvPr/>
        </p:nvSpPr>
        <p:spPr>
          <a:xfrm>
            <a:off x="8292141" y="949069"/>
            <a:ext cx="9826728" cy="4223044"/>
          </a:xfrm>
          <a:custGeom>
            <a:avLst/>
            <a:gdLst>
              <a:gd name="csX0" fmla="*/ 0 w 9826728"/>
              <a:gd name="csY0" fmla="*/ 0 h 4223044"/>
              <a:gd name="csX1" fmla="*/ 753382 w 9826728"/>
              <a:gd name="csY1" fmla="*/ 0 h 4223044"/>
              <a:gd name="csX2" fmla="*/ 1113696 w 9826728"/>
              <a:gd name="csY2" fmla="*/ 0 h 4223044"/>
              <a:gd name="csX3" fmla="*/ 1474009 w 9826728"/>
              <a:gd name="csY3" fmla="*/ 0 h 4223044"/>
              <a:gd name="csX4" fmla="*/ 2227392 w 9826728"/>
              <a:gd name="csY4" fmla="*/ 0 h 4223044"/>
              <a:gd name="csX5" fmla="*/ 2980774 w 9826728"/>
              <a:gd name="csY5" fmla="*/ 0 h 4223044"/>
              <a:gd name="csX6" fmla="*/ 3734157 w 9826728"/>
              <a:gd name="csY6" fmla="*/ 0 h 4223044"/>
              <a:gd name="csX7" fmla="*/ 4585806 w 9826728"/>
              <a:gd name="csY7" fmla="*/ 0 h 4223044"/>
              <a:gd name="csX8" fmla="*/ 5240922 w 9826728"/>
              <a:gd name="csY8" fmla="*/ 0 h 4223044"/>
              <a:gd name="csX9" fmla="*/ 5601235 w 9826728"/>
              <a:gd name="csY9" fmla="*/ 0 h 4223044"/>
              <a:gd name="csX10" fmla="*/ 6158083 w 9826728"/>
              <a:gd name="csY10" fmla="*/ 0 h 4223044"/>
              <a:gd name="csX11" fmla="*/ 7009733 w 9826728"/>
              <a:gd name="csY11" fmla="*/ 0 h 4223044"/>
              <a:gd name="csX12" fmla="*/ 7763115 w 9826728"/>
              <a:gd name="csY12" fmla="*/ 0 h 4223044"/>
              <a:gd name="csX13" fmla="*/ 8614765 w 9826728"/>
              <a:gd name="csY13" fmla="*/ 0 h 4223044"/>
              <a:gd name="csX14" fmla="*/ 9269880 w 9826728"/>
              <a:gd name="csY14" fmla="*/ 0 h 4223044"/>
              <a:gd name="csX15" fmla="*/ 9826728 w 9826728"/>
              <a:gd name="csY15" fmla="*/ 0 h 4223044"/>
              <a:gd name="csX16" fmla="*/ 9826728 w 9826728"/>
              <a:gd name="csY16" fmla="*/ 603292 h 4223044"/>
              <a:gd name="csX17" fmla="*/ 9826728 w 9826728"/>
              <a:gd name="csY17" fmla="*/ 1291045 h 4223044"/>
              <a:gd name="csX18" fmla="*/ 9826728 w 9826728"/>
              <a:gd name="csY18" fmla="*/ 1852106 h 4223044"/>
              <a:gd name="csX19" fmla="*/ 9826728 w 9826728"/>
              <a:gd name="csY19" fmla="*/ 2328707 h 4223044"/>
              <a:gd name="csX20" fmla="*/ 9826728 w 9826728"/>
              <a:gd name="csY20" fmla="*/ 2931999 h 4223044"/>
              <a:gd name="csX21" fmla="*/ 9826728 w 9826728"/>
              <a:gd name="csY21" fmla="*/ 3450830 h 4223044"/>
              <a:gd name="csX22" fmla="*/ 9826728 w 9826728"/>
              <a:gd name="csY22" fmla="*/ 4223044 h 4223044"/>
              <a:gd name="csX23" fmla="*/ 9171613 w 9826728"/>
              <a:gd name="csY23" fmla="*/ 4223044 h 4223044"/>
              <a:gd name="csX24" fmla="*/ 8811299 w 9826728"/>
              <a:gd name="csY24" fmla="*/ 4223044 h 4223044"/>
              <a:gd name="csX25" fmla="*/ 8254452 w 9826728"/>
              <a:gd name="csY25" fmla="*/ 4223044 h 4223044"/>
              <a:gd name="csX26" fmla="*/ 7795871 w 9826728"/>
              <a:gd name="csY26" fmla="*/ 4223044 h 4223044"/>
              <a:gd name="csX27" fmla="*/ 7337290 w 9826728"/>
              <a:gd name="csY27" fmla="*/ 4223044 h 4223044"/>
              <a:gd name="csX28" fmla="*/ 6878710 w 9826728"/>
              <a:gd name="csY28" fmla="*/ 4223044 h 4223044"/>
              <a:gd name="csX29" fmla="*/ 6321862 w 9826728"/>
              <a:gd name="csY29" fmla="*/ 4223044 h 4223044"/>
              <a:gd name="csX30" fmla="*/ 5961548 w 9826728"/>
              <a:gd name="csY30" fmla="*/ 4223044 h 4223044"/>
              <a:gd name="csX31" fmla="*/ 5404700 w 9826728"/>
              <a:gd name="csY31" fmla="*/ 4223044 h 4223044"/>
              <a:gd name="csX32" fmla="*/ 4749585 w 9826728"/>
              <a:gd name="csY32" fmla="*/ 4223044 h 4223044"/>
              <a:gd name="csX33" fmla="*/ 3897935 w 9826728"/>
              <a:gd name="csY33" fmla="*/ 4223044 h 4223044"/>
              <a:gd name="csX34" fmla="*/ 3144553 w 9826728"/>
              <a:gd name="csY34" fmla="*/ 4223044 h 4223044"/>
              <a:gd name="csX35" fmla="*/ 2489438 w 9826728"/>
              <a:gd name="csY35" fmla="*/ 4223044 h 4223044"/>
              <a:gd name="csX36" fmla="*/ 1736055 w 9826728"/>
              <a:gd name="csY36" fmla="*/ 4223044 h 4223044"/>
              <a:gd name="csX37" fmla="*/ 1375742 w 9826728"/>
              <a:gd name="csY37" fmla="*/ 4223044 h 4223044"/>
              <a:gd name="csX38" fmla="*/ 622359 w 9826728"/>
              <a:gd name="csY38" fmla="*/ 4223044 h 4223044"/>
              <a:gd name="csX39" fmla="*/ 0 w 9826728"/>
              <a:gd name="csY39" fmla="*/ 4223044 h 4223044"/>
              <a:gd name="csX40" fmla="*/ 0 w 9826728"/>
              <a:gd name="csY40" fmla="*/ 3535291 h 4223044"/>
              <a:gd name="csX41" fmla="*/ 0 w 9826728"/>
              <a:gd name="csY41" fmla="*/ 2931999 h 4223044"/>
              <a:gd name="csX42" fmla="*/ 0 w 9826728"/>
              <a:gd name="csY42" fmla="*/ 2328707 h 4223044"/>
              <a:gd name="csX43" fmla="*/ 0 w 9826728"/>
              <a:gd name="csY43" fmla="*/ 1852106 h 4223044"/>
              <a:gd name="csX44" fmla="*/ 0 w 9826728"/>
              <a:gd name="csY44" fmla="*/ 1164354 h 4223044"/>
              <a:gd name="csX45" fmla="*/ 0 w 9826728"/>
              <a:gd name="csY45" fmla="*/ 561062 h 4223044"/>
              <a:gd name="csX46" fmla="*/ 0 w 9826728"/>
              <a:gd name="csY46" fmla="*/ 0 h 42230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</a:cxnLst>
            <a:rect l="l" t="t" r="r" b="b"/>
            <a:pathLst>
              <a:path w="9826728" h="4223044" extrusionOk="0">
                <a:moveTo>
                  <a:pt x="0" y="0"/>
                </a:moveTo>
                <a:cubicBezTo>
                  <a:pt x="375372" y="22352"/>
                  <a:pt x="444579" y="-22027"/>
                  <a:pt x="753382" y="0"/>
                </a:cubicBezTo>
                <a:cubicBezTo>
                  <a:pt x="1062185" y="22027"/>
                  <a:pt x="938208" y="-5144"/>
                  <a:pt x="1113696" y="0"/>
                </a:cubicBezTo>
                <a:cubicBezTo>
                  <a:pt x="1289184" y="5144"/>
                  <a:pt x="1326727" y="-3019"/>
                  <a:pt x="1474009" y="0"/>
                </a:cubicBezTo>
                <a:cubicBezTo>
                  <a:pt x="1621291" y="3019"/>
                  <a:pt x="2030522" y="14828"/>
                  <a:pt x="2227392" y="0"/>
                </a:cubicBezTo>
                <a:cubicBezTo>
                  <a:pt x="2424262" y="-14828"/>
                  <a:pt x="2743690" y="-27892"/>
                  <a:pt x="2980774" y="0"/>
                </a:cubicBezTo>
                <a:cubicBezTo>
                  <a:pt x="3217858" y="27892"/>
                  <a:pt x="3537356" y="8595"/>
                  <a:pt x="3734157" y="0"/>
                </a:cubicBezTo>
                <a:cubicBezTo>
                  <a:pt x="3930958" y="-8595"/>
                  <a:pt x="4290087" y="-20863"/>
                  <a:pt x="4585806" y="0"/>
                </a:cubicBezTo>
                <a:cubicBezTo>
                  <a:pt x="4881525" y="20863"/>
                  <a:pt x="4940079" y="-31325"/>
                  <a:pt x="5240922" y="0"/>
                </a:cubicBezTo>
                <a:cubicBezTo>
                  <a:pt x="5541765" y="31325"/>
                  <a:pt x="5432112" y="-12351"/>
                  <a:pt x="5601235" y="0"/>
                </a:cubicBezTo>
                <a:cubicBezTo>
                  <a:pt x="5770358" y="12351"/>
                  <a:pt x="6021648" y="20933"/>
                  <a:pt x="6158083" y="0"/>
                </a:cubicBezTo>
                <a:cubicBezTo>
                  <a:pt x="6294518" y="-20933"/>
                  <a:pt x="6650087" y="36901"/>
                  <a:pt x="7009733" y="0"/>
                </a:cubicBezTo>
                <a:cubicBezTo>
                  <a:pt x="7369379" y="-36901"/>
                  <a:pt x="7536335" y="7358"/>
                  <a:pt x="7763115" y="0"/>
                </a:cubicBezTo>
                <a:cubicBezTo>
                  <a:pt x="7989895" y="-7358"/>
                  <a:pt x="8293465" y="32754"/>
                  <a:pt x="8614765" y="0"/>
                </a:cubicBezTo>
                <a:cubicBezTo>
                  <a:pt x="8936065" y="-32754"/>
                  <a:pt x="8995235" y="27217"/>
                  <a:pt x="9269880" y="0"/>
                </a:cubicBezTo>
                <a:cubicBezTo>
                  <a:pt x="9544526" y="-27217"/>
                  <a:pt x="9695162" y="-10330"/>
                  <a:pt x="9826728" y="0"/>
                </a:cubicBezTo>
                <a:cubicBezTo>
                  <a:pt x="9819947" y="300540"/>
                  <a:pt x="9804606" y="441482"/>
                  <a:pt x="9826728" y="603292"/>
                </a:cubicBezTo>
                <a:cubicBezTo>
                  <a:pt x="9848850" y="765102"/>
                  <a:pt x="9853213" y="1126965"/>
                  <a:pt x="9826728" y="1291045"/>
                </a:cubicBezTo>
                <a:cubicBezTo>
                  <a:pt x="9800243" y="1455125"/>
                  <a:pt x="9821759" y="1707819"/>
                  <a:pt x="9826728" y="1852106"/>
                </a:cubicBezTo>
                <a:cubicBezTo>
                  <a:pt x="9831697" y="1996393"/>
                  <a:pt x="9821565" y="2119705"/>
                  <a:pt x="9826728" y="2328707"/>
                </a:cubicBezTo>
                <a:cubicBezTo>
                  <a:pt x="9831891" y="2537709"/>
                  <a:pt x="9799433" y="2707865"/>
                  <a:pt x="9826728" y="2931999"/>
                </a:cubicBezTo>
                <a:cubicBezTo>
                  <a:pt x="9854023" y="3156133"/>
                  <a:pt x="9822580" y="3324195"/>
                  <a:pt x="9826728" y="3450830"/>
                </a:cubicBezTo>
                <a:cubicBezTo>
                  <a:pt x="9830876" y="3577465"/>
                  <a:pt x="9838033" y="4067456"/>
                  <a:pt x="9826728" y="4223044"/>
                </a:cubicBezTo>
                <a:cubicBezTo>
                  <a:pt x="9536501" y="4200524"/>
                  <a:pt x="9369710" y="4229953"/>
                  <a:pt x="9171613" y="4223044"/>
                </a:cubicBezTo>
                <a:cubicBezTo>
                  <a:pt x="8973516" y="4216135"/>
                  <a:pt x="8952976" y="4234637"/>
                  <a:pt x="8811299" y="4223044"/>
                </a:cubicBezTo>
                <a:cubicBezTo>
                  <a:pt x="8669622" y="4211451"/>
                  <a:pt x="8464260" y="4229159"/>
                  <a:pt x="8254452" y="4223044"/>
                </a:cubicBezTo>
                <a:cubicBezTo>
                  <a:pt x="8044644" y="4216929"/>
                  <a:pt x="7957057" y="4234191"/>
                  <a:pt x="7795871" y="4223044"/>
                </a:cubicBezTo>
                <a:cubicBezTo>
                  <a:pt x="7634685" y="4211897"/>
                  <a:pt x="7432877" y="4231759"/>
                  <a:pt x="7337290" y="4223044"/>
                </a:cubicBezTo>
                <a:cubicBezTo>
                  <a:pt x="7241703" y="4214329"/>
                  <a:pt x="7041124" y="4228397"/>
                  <a:pt x="6878710" y="4223044"/>
                </a:cubicBezTo>
                <a:cubicBezTo>
                  <a:pt x="6716296" y="4217691"/>
                  <a:pt x="6523221" y="4195340"/>
                  <a:pt x="6321862" y="4223044"/>
                </a:cubicBezTo>
                <a:cubicBezTo>
                  <a:pt x="6120503" y="4250748"/>
                  <a:pt x="6075043" y="4229197"/>
                  <a:pt x="5961548" y="4223044"/>
                </a:cubicBezTo>
                <a:cubicBezTo>
                  <a:pt x="5848053" y="4216891"/>
                  <a:pt x="5652906" y="4198576"/>
                  <a:pt x="5404700" y="4223044"/>
                </a:cubicBezTo>
                <a:cubicBezTo>
                  <a:pt x="5156494" y="4247512"/>
                  <a:pt x="4937770" y="4213565"/>
                  <a:pt x="4749585" y="4223044"/>
                </a:cubicBezTo>
                <a:cubicBezTo>
                  <a:pt x="4561401" y="4232523"/>
                  <a:pt x="4314204" y="4249504"/>
                  <a:pt x="3897935" y="4223044"/>
                </a:cubicBezTo>
                <a:cubicBezTo>
                  <a:pt x="3481666" y="4196585"/>
                  <a:pt x="3296992" y="4239839"/>
                  <a:pt x="3144553" y="4223044"/>
                </a:cubicBezTo>
                <a:cubicBezTo>
                  <a:pt x="2992114" y="4206249"/>
                  <a:pt x="2773227" y="4245318"/>
                  <a:pt x="2489438" y="4223044"/>
                </a:cubicBezTo>
                <a:cubicBezTo>
                  <a:pt x="2205650" y="4200770"/>
                  <a:pt x="2037351" y="4197894"/>
                  <a:pt x="1736055" y="4223044"/>
                </a:cubicBezTo>
                <a:cubicBezTo>
                  <a:pt x="1434759" y="4248194"/>
                  <a:pt x="1481448" y="4222909"/>
                  <a:pt x="1375742" y="4223044"/>
                </a:cubicBezTo>
                <a:cubicBezTo>
                  <a:pt x="1270036" y="4223179"/>
                  <a:pt x="783272" y="4192130"/>
                  <a:pt x="622359" y="4223044"/>
                </a:cubicBezTo>
                <a:cubicBezTo>
                  <a:pt x="461446" y="4253958"/>
                  <a:pt x="235209" y="4192383"/>
                  <a:pt x="0" y="4223044"/>
                </a:cubicBezTo>
                <a:cubicBezTo>
                  <a:pt x="-17714" y="3915664"/>
                  <a:pt x="-9958" y="3796813"/>
                  <a:pt x="0" y="3535291"/>
                </a:cubicBezTo>
                <a:cubicBezTo>
                  <a:pt x="9958" y="3273769"/>
                  <a:pt x="-7894" y="3206832"/>
                  <a:pt x="0" y="2931999"/>
                </a:cubicBezTo>
                <a:cubicBezTo>
                  <a:pt x="7894" y="2657166"/>
                  <a:pt x="14692" y="2548312"/>
                  <a:pt x="0" y="2328707"/>
                </a:cubicBezTo>
                <a:cubicBezTo>
                  <a:pt x="-14692" y="2109102"/>
                  <a:pt x="-14067" y="2029652"/>
                  <a:pt x="0" y="1852106"/>
                </a:cubicBezTo>
                <a:cubicBezTo>
                  <a:pt x="14067" y="1674560"/>
                  <a:pt x="20229" y="1329167"/>
                  <a:pt x="0" y="1164354"/>
                </a:cubicBezTo>
                <a:cubicBezTo>
                  <a:pt x="-20229" y="999541"/>
                  <a:pt x="-20551" y="740817"/>
                  <a:pt x="0" y="561062"/>
                </a:cubicBezTo>
                <a:cubicBezTo>
                  <a:pt x="20551" y="381307"/>
                  <a:pt x="4870" y="152582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D0BC9-1D54-06FD-952F-9CF52955FA66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8EAB-B7C1-967F-5FDA-A7F5F768D2C5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0E83A-8454-0470-8D61-4A7F36347289}"/>
              </a:ext>
            </a:extLst>
          </p:cNvPr>
          <p:cNvSpPr txBox="1"/>
          <p:nvPr/>
        </p:nvSpPr>
        <p:spPr>
          <a:xfrm>
            <a:off x="762000" y="333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297221D0-6095-60E7-DED8-399C49595F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20935B-49DF-EF63-029A-C1558ED1A45D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E97101-2504-42EF-9AA4-4E024D0157E7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7/11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08345F7-F70D-E641-5131-9C247CFE7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157" y="1084670"/>
            <a:ext cx="7206322" cy="3789701"/>
          </a:xfrm>
          <a:prstGeom prst="rect">
            <a:avLst/>
          </a:prstGeom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6D9AA7DB-673A-6676-C679-C0AED7337A26}"/>
              </a:ext>
            </a:extLst>
          </p:cNvPr>
          <p:cNvGrpSpPr/>
          <p:nvPr/>
        </p:nvGrpSpPr>
        <p:grpSpPr>
          <a:xfrm>
            <a:off x="10333888" y="1016747"/>
            <a:ext cx="3554937" cy="3933993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FCB7D3C6-6FDC-13B4-C1D3-9564C9416D23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A94170CF-4612-5D93-0CD3-08E0BC707AB1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C2D2ACB4-DA75-51BB-1BE7-6A100C47DF0E}"/>
              </a:ext>
            </a:extLst>
          </p:cNvPr>
          <p:cNvGrpSpPr/>
          <p:nvPr/>
        </p:nvGrpSpPr>
        <p:grpSpPr>
          <a:xfrm>
            <a:off x="10377180" y="1016747"/>
            <a:ext cx="3554937" cy="3933993"/>
            <a:chOff x="0" y="0"/>
            <a:chExt cx="1076215" cy="1756931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CFD30724-C0C1-46CC-A27A-F98707B6BE5F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F08D55C2-9452-6C01-EC0B-55E370409D94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38B06C-5426-35BE-F63D-320CD7CA13EF}"/>
              </a:ext>
            </a:extLst>
          </p:cNvPr>
          <p:cNvSpPr txBox="1"/>
          <p:nvPr/>
        </p:nvSpPr>
        <p:spPr>
          <a:xfrm>
            <a:off x="8292141" y="1266230"/>
            <a:ext cx="66639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Historical Perspective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Creation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on Poor Communities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&amp; Social Benefits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 &amp; Policy Support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852FD2-CACE-4738-E5AD-C60265DC299C}"/>
              </a:ext>
            </a:extLst>
          </p:cNvPr>
          <p:cNvSpPr txBox="1"/>
          <p:nvPr/>
        </p:nvSpPr>
        <p:spPr>
          <a:xfrm>
            <a:off x="762000" y="1095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8/11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FCB0B-F38E-C96D-0257-384001A14F64}"/>
              </a:ext>
            </a:extLst>
          </p:cNvPr>
          <p:cNvSpPr txBox="1"/>
          <p:nvPr/>
        </p:nvSpPr>
        <p:spPr>
          <a:xfrm>
            <a:off x="1495075" y="2098791"/>
            <a:ext cx="9826729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Social </a:t>
            </a:r>
            <a:r>
              <a:rPr lang="en-GB" sz="140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&amp;</a:t>
            </a:r>
          </a:p>
          <a:p>
            <a:r>
              <a:rPr lang="en-GB" sz="14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Economic </a:t>
            </a:r>
          </a:p>
          <a:p>
            <a:r>
              <a:rPr lang="en-GB" sz="140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Perspectives</a:t>
            </a:r>
            <a:endParaRPr lang="en-GB" sz="15000" b="1" dirty="0">
              <a:solidFill>
                <a:srgbClr val="C00000"/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5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314DF-62E3-2D8A-7619-23B691634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4BD083B-99BC-67F7-2E6C-BCC721919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BF06A2-1B90-AA19-FE2D-ACEBE7011D17}"/>
              </a:ext>
            </a:extLst>
          </p:cNvPr>
          <p:cNvSpPr txBox="1"/>
          <p:nvPr/>
        </p:nvSpPr>
        <p:spPr>
          <a:xfrm>
            <a:off x="1749846" y="5542489"/>
            <a:ext cx="1459245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Climate Adaptation </a:t>
            </a:r>
          </a:p>
          <a:p>
            <a:r>
              <a:rPr lang="en-GB" sz="14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Technologies</a:t>
            </a:r>
            <a:endParaRPr lang="en-GB" sz="15000" b="1" dirty="0">
              <a:solidFill>
                <a:srgbClr val="C00000"/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C66CCE-EE52-6452-D14E-DACD6E7D466D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B7F715-CCED-4E6B-38E4-8F91F43C6342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5BD28-39F6-BE1E-DBFB-5D8DB9A15BDB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11032-68C8-7DF9-4EBB-03B2F1732B37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7B4B14-348D-A374-27A1-EE4105A13209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77C3AB-1A59-366D-7CDE-2A71D012763E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66729-91A3-643B-FC87-B96CC9F38504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E1DE5-49C3-240B-710D-95B270C8BE9F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FF3EA-0307-7013-7212-C61E02B8F1A8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EF19E-5A0F-1B9B-0F82-6BC25976C896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2D4ECE-035F-A7B7-9CB5-627A162526E3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ABC77-AE75-A75C-98D6-F84090B1433A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2EF2A-04ED-1B6F-BC44-2CF91AB707A6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CE7182-F6E9-9E94-43F9-54F5A250F183}"/>
              </a:ext>
            </a:extLst>
          </p:cNvPr>
          <p:cNvSpPr/>
          <p:nvPr/>
        </p:nvSpPr>
        <p:spPr>
          <a:xfrm>
            <a:off x="2625208" y="822849"/>
            <a:ext cx="13986391" cy="4223044"/>
          </a:xfrm>
          <a:custGeom>
            <a:avLst/>
            <a:gdLst>
              <a:gd name="csX0" fmla="*/ 0 w 13986391"/>
              <a:gd name="csY0" fmla="*/ 0 h 4223044"/>
              <a:gd name="csX1" fmla="*/ 839183 w 13986391"/>
              <a:gd name="csY1" fmla="*/ 0 h 4223044"/>
              <a:gd name="csX2" fmla="*/ 1118911 w 13986391"/>
              <a:gd name="csY2" fmla="*/ 0 h 4223044"/>
              <a:gd name="csX3" fmla="*/ 1398639 w 13986391"/>
              <a:gd name="csY3" fmla="*/ 0 h 4223044"/>
              <a:gd name="csX4" fmla="*/ 2237823 w 13986391"/>
              <a:gd name="csY4" fmla="*/ 0 h 4223044"/>
              <a:gd name="csX5" fmla="*/ 3077006 w 13986391"/>
              <a:gd name="csY5" fmla="*/ 0 h 4223044"/>
              <a:gd name="csX6" fmla="*/ 3916189 w 13986391"/>
              <a:gd name="csY6" fmla="*/ 0 h 4223044"/>
              <a:gd name="csX7" fmla="*/ 4895237 w 13986391"/>
              <a:gd name="csY7" fmla="*/ 0 h 4223044"/>
              <a:gd name="csX8" fmla="*/ 5594556 w 13986391"/>
              <a:gd name="csY8" fmla="*/ 0 h 4223044"/>
              <a:gd name="csX9" fmla="*/ 5874284 w 13986391"/>
              <a:gd name="csY9" fmla="*/ 0 h 4223044"/>
              <a:gd name="csX10" fmla="*/ 6433740 w 13986391"/>
              <a:gd name="csY10" fmla="*/ 0 h 4223044"/>
              <a:gd name="csX11" fmla="*/ 7412787 w 13986391"/>
              <a:gd name="csY11" fmla="*/ 0 h 4223044"/>
              <a:gd name="csX12" fmla="*/ 8251971 w 13986391"/>
              <a:gd name="csY12" fmla="*/ 0 h 4223044"/>
              <a:gd name="csX13" fmla="*/ 9231018 w 13986391"/>
              <a:gd name="csY13" fmla="*/ 0 h 4223044"/>
              <a:gd name="csX14" fmla="*/ 9930338 w 13986391"/>
              <a:gd name="csY14" fmla="*/ 0 h 4223044"/>
              <a:gd name="csX15" fmla="*/ 10769521 w 13986391"/>
              <a:gd name="csY15" fmla="*/ 0 h 4223044"/>
              <a:gd name="csX16" fmla="*/ 11468841 w 13986391"/>
              <a:gd name="csY16" fmla="*/ 0 h 4223044"/>
              <a:gd name="csX17" fmla="*/ 12028296 w 13986391"/>
              <a:gd name="csY17" fmla="*/ 0 h 4223044"/>
              <a:gd name="csX18" fmla="*/ 12447888 w 13986391"/>
              <a:gd name="csY18" fmla="*/ 0 h 4223044"/>
              <a:gd name="csX19" fmla="*/ 12727616 w 13986391"/>
              <a:gd name="csY19" fmla="*/ 0 h 4223044"/>
              <a:gd name="csX20" fmla="*/ 13986391 w 13986391"/>
              <a:gd name="csY20" fmla="*/ 0 h 4223044"/>
              <a:gd name="csX21" fmla="*/ 13986391 w 13986391"/>
              <a:gd name="csY21" fmla="*/ 561062 h 4223044"/>
              <a:gd name="csX22" fmla="*/ 13986391 w 13986391"/>
              <a:gd name="csY22" fmla="*/ 1122123 h 4223044"/>
              <a:gd name="csX23" fmla="*/ 13986391 w 13986391"/>
              <a:gd name="csY23" fmla="*/ 1725415 h 4223044"/>
              <a:gd name="csX24" fmla="*/ 13986391 w 13986391"/>
              <a:gd name="csY24" fmla="*/ 2286477 h 4223044"/>
              <a:gd name="csX25" fmla="*/ 13986391 w 13986391"/>
              <a:gd name="csY25" fmla="*/ 2931999 h 4223044"/>
              <a:gd name="csX26" fmla="*/ 13986391 w 13986391"/>
              <a:gd name="csY26" fmla="*/ 3619752 h 4223044"/>
              <a:gd name="csX27" fmla="*/ 13986391 w 13986391"/>
              <a:gd name="csY27" fmla="*/ 4223044 h 4223044"/>
              <a:gd name="csX28" fmla="*/ 13566799 w 13986391"/>
              <a:gd name="csY28" fmla="*/ 4223044 h 4223044"/>
              <a:gd name="csX29" fmla="*/ 13007344 w 13986391"/>
              <a:gd name="csY29" fmla="*/ 4223044 h 4223044"/>
              <a:gd name="csX30" fmla="*/ 12727616 w 13986391"/>
              <a:gd name="csY30" fmla="*/ 4223044 h 4223044"/>
              <a:gd name="csX31" fmla="*/ 12168160 w 13986391"/>
              <a:gd name="csY31" fmla="*/ 4223044 h 4223044"/>
              <a:gd name="csX32" fmla="*/ 11468841 w 13986391"/>
              <a:gd name="csY32" fmla="*/ 4223044 h 4223044"/>
              <a:gd name="csX33" fmla="*/ 10489793 w 13986391"/>
              <a:gd name="csY33" fmla="*/ 4223044 h 4223044"/>
              <a:gd name="csX34" fmla="*/ 9650610 w 13986391"/>
              <a:gd name="csY34" fmla="*/ 4223044 h 4223044"/>
              <a:gd name="csX35" fmla="*/ 8951290 w 13986391"/>
              <a:gd name="csY35" fmla="*/ 4223044 h 4223044"/>
              <a:gd name="csX36" fmla="*/ 8112107 w 13986391"/>
              <a:gd name="csY36" fmla="*/ 4223044 h 4223044"/>
              <a:gd name="csX37" fmla="*/ 7832379 w 13986391"/>
              <a:gd name="csY37" fmla="*/ 4223044 h 4223044"/>
              <a:gd name="csX38" fmla="*/ 6993196 w 13986391"/>
              <a:gd name="csY38" fmla="*/ 4223044 h 4223044"/>
              <a:gd name="csX39" fmla="*/ 6433740 w 13986391"/>
              <a:gd name="csY39" fmla="*/ 4223044 h 4223044"/>
              <a:gd name="csX40" fmla="*/ 5454692 w 13986391"/>
              <a:gd name="csY40" fmla="*/ 4223044 h 4223044"/>
              <a:gd name="csX41" fmla="*/ 5174965 w 13986391"/>
              <a:gd name="csY41" fmla="*/ 4223044 h 4223044"/>
              <a:gd name="csX42" fmla="*/ 4195917 w 13986391"/>
              <a:gd name="csY42" fmla="*/ 4223044 h 4223044"/>
              <a:gd name="csX43" fmla="*/ 3916189 w 13986391"/>
              <a:gd name="csY43" fmla="*/ 4223044 h 4223044"/>
              <a:gd name="csX44" fmla="*/ 2937142 w 13986391"/>
              <a:gd name="csY44" fmla="*/ 4223044 h 4223044"/>
              <a:gd name="csX45" fmla="*/ 2097959 w 13986391"/>
              <a:gd name="csY45" fmla="*/ 4223044 h 4223044"/>
              <a:gd name="csX46" fmla="*/ 1678367 w 13986391"/>
              <a:gd name="csY46" fmla="*/ 4223044 h 4223044"/>
              <a:gd name="csX47" fmla="*/ 1118911 w 13986391"/>
              <a:gd name="csY47" fmla="*/ 4223044 h 4223044"/>
              <a:gd name="csX48" fmla="*/ 0 w 13986391"/>
              <a:gd name="csY48" fmla="*/ 4223044 h 4223044"/>
              <a:gd name="csX49" fmla="*/ 0 w 13986391"/>
              <a:gd name="csY49" fmla="*/ 3704213 h 4223044"/>
              <a:gd name="csX50" fmla="*/ 0 w 13986391"/>
              <a:gd name="csY50" fmla="*/ 3058690 h 4223044"/>
              <a:gd name="csX51" fmla="*/ 0 w 13986391"/>
              <a:gd name="csY51" fmla="*/ 2497629 h 4223044"/>
              <a:gd name="csX52" fmla="*/ 0 w 13986391"/>
              <a:gd name="csY52" fmla="*/ 1936567 h 4223044"/>
              <a:gd name="csX53" fmla="*/ 0 w 13986391"/>
              <a:gd name="csY53" fmla="*/ 1333275 h 4223044"/>
              <a:gd name="csX54" fmla="*/ 0 w 13986391"/>
              <a:gd name="csY54" fmla="*/ 856675 h 4223044"/>
              <a:gd name="csX55" fmla="*/ 0 w 13986391"/>
              <a:gd name="csY55" fmla="*/ 0 h 42230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</a:cxnLst>
            <a:rect l="l" t="t" r="r" b="b"/>
            <a:pathLst>
              <a:path w="13986391" h="4223044" extrusionOk="0">
                <a:moveTo>
                  <a:pt x="0" y="0"/>
                </a:moveTo>
                <a:cubicBezTo>
                  <a:pt x="199747" y="-11024"/>
                  <a:pt x="658743" y="20190"/>
                  <a:pt x="839183" y="0"/>
                </a:cubicBezTo>
                <a:cubicBezTo>
                  <a:pt x="1019623" y="-20190"/>
                  <a:pt x="1006869" y="8817"/>
                  <a:pt x="1118911" y="0"/>
                </a:cubicBezTo>
                <a:cubicBezTo>
                  <a:pt x="1230953" y="-8817"/>
                  <a:pt x="1280377" y="-3029"/>
                  <a:pt x="1398639" y="0"/>
                </a:cubicBezTo>
                <a:cubicBezTo>
                  <a:pt x="1516901" y="3029"/>
                  <a:pt x="2037030" y="29944"/>
                  <a:pt x="2237823" y="0"/>
                </a:cubicBezTo>
                <a:cubicBezTo>
                  <a:pt x="2438616" y="-29944"/>
                  <a:pt x="2804640" y="-15426"/>
                  <a:pt x="3077006" y="0"/>
                </a:cubicBezTo>
                <a:cubicBezTo>
                  <a:pt x="3349372" y="15426"/>
                  <a:pt x="3710497" y="-14132"/>
                  <a:pt x="3916189" y="0"/>
                </a:cubicBezTo>
                <a:cubicBezTo>
                  <a:pt x="4121881" y="14132"/>
                  <a:pt x="4593930" y="-43085"/>
                  <a:pt x="4895237" y="0"/>
                </a:cubicBezTo>
                <a:cubicBezTo>
                  <a:pt x="5196544" y="43085"/>
                  <a:pt x="5390519" y="-13493"/>
                  <a:pt x="5594556" y="0"/>
                </a:cubicBezTo>
                <a:cubicBezTo>
                  <a:pt x="5798593" y="13493"/>
                  <a:pt x="5735586" y="5244"/>
                  <a:pt x="5874284" y="0"/>
                </a:cubicBezTo>
                <a:cubicBezTo>
                  <a:pt x="6012982" y="-5244"/>
                  <a:pt x="6275878" y="-5204"/>
                  <a:pt x="6433740" y="0"/>
                </a:cubicBezTo>
                <a:cubicBezTo>
                  <a:pt x="6591602" y="5204"/>
                  <a:pt x="7029768" y="-48414"/>
                  <a:pt x="7412787" y="0"/>
                </a:cubicBezTo>
                <a:cubicBezTo>
                  <a:pt x="7795806" y="48414"/>
                  <a:pt x="7973342" y="-29320"/>
                  <a:pt x="8251971" y="0"/>
                </a:cubicBezTo>
                <a:cubicBezTo>
                  <a:pt x="8530600" y="29320"/>
                  <a:pt x="9004975" y="7306"/>
                  <a:pt x="9231018" y="0"/>
                </a:cubicBezTo>
                <a:cubicBezTo>
                  <a:pt x="9457061" y="-7306"/>
                  <a:pt x="9785567" y="-21749"/>
                  <a:pt x="9930338" y="0"/>
                </a:cubicBezTo>
                <a:cubicBezTo>
                  <a:pt x="10075109" y="21749"/>
                  <a:pt x="10588629" y="37576"/>
                  <a:pt x="10769521" y="0"/>
                </a:cubicBezTo>
                <a:cubicBezTo>
                  <a:pt x="10950413" y="-37576"/>
                  <a:pt x="11295898" y="10729"/>
                  <a:pt x="11468841" y="0"/>
                </a:cubicBezTo>
                <a:cubicBezTo>
                  <a:pt x="11641784" y="-10729"/>
                  <a:pt x="11906905" y="23560"/>
                  <a:pt x="12028296" y="0"/>
                </a:cubicBezTo>
                <a:cubicBezTo>
                  <a:pt x="12149688" y="-23560"/>
                  <a:pt x="12304963" y="20134"/>
                  <a:pt x="12447888" y="0"/>
                </a:cubicBezTo>
                <a:cubicBezTo>
                  <a:pt x="12590813" y="-20134"/>
                  <a:pt x="12634500" y="-13738"/>
                  <a:pt x="12727616" y="0"/>
                </a:cubicBezTo>
                <a:cubicBezTo>
                  <a:pt x="12820732" y="13738"/>
                  <a:pt x="13458912" y="54185"/>
                  <a:pt x="13986391" y="0"/>
                </a:cubicBezTo>
                <a:cubicBezTo>
                  <a:pt x="13987756" y="193472"/>
                  <a:pt x="13969016" y="299099"/>
                  <a:pt x="13986391" y="561062"/>
                </a:cubicBezTo>
                <a:cubicBezTo>
                  <a:pt x="14003766" y="823025"/>
                  <a:pt x="14006947" y="842971"/>
                  <a:pt x="13986391" y="1122123"/>
                </a:cubicBezTo>
                <a:cubicBezTo>
                  <a:pt x="13965835" y="1401275"/>
                  <a:pt x="13963955" y="1496621"/>
                  <a:pt x="13986391" y="1725415"/>
                </a:cubicBezTo>
                <a:cubicBezTo>
                  <a:pt x="14008827" y="1954209"/>
                  <a:pt x="13990180" y="2112602"/>
                  <a:pt x="13986391" y="2286477"/>
                </a:cubicBezTo>
                <a:cubicBezTo>
                  <a:pt x="13982602" y="2460352"/>
                  <a:pt x="13983824" y="2748340"/>
                  <a:pt x="13986391" y="2931999"/>
                </a:cubicBezTo>
                <a:cubicBezTo>
                  <a:pt x="13988958" y="3115658"/>
                  <a:pt x="13967696" y="3435024"/>
                  <a:pt x="13986391" y="3619752"/>
                </a:cubicBezTo>
                <a:cubicBezTo>
                  <a:pt x="14005086" y="3804480"/>
                  <a:pt x="13970067" y="3973034"/>
                  <a:pt x="13986391" y="4223044"/>
                </a:cubicBezTo>
                <a:cubicBezTo>
                  <a:pt x="13797935" y="4230881"/>
                  <a:pt x="13679843" y="4214084"/>
                  <a:pt x="13566799" y="4223044"/>
                </a:cubicBezTo>
                <a:cubicBezTo>
                  <a:pt x="13453755" y="4232004"/>
                  <a:pt x="13224806" y="4205199"/>
                  <a:pt x="13007344" y="4223044"/>
                </a:cubicBezTo>
                <a:cubicBezTo>
                  <a:pt x="12789883" y="4240889"/>
                  <a:pt x="12835033" y="4233598"/>
                  <a:pt x="12727616" y="4223044"/>
                </a:cubicBezTo>
                <a:cubicBezTo>
                  <a:pt x="12620199" y="4212490"/>
                  <a:pt x="12376817" y="4210217"/>
                  <a:pt x="12168160" y="4223044"/>
                </a:cubicBezTo>
                <a:cubicBezTo>
                  <a:pt x="11959503" y="4235871"/>
                  <a:pt x="11743455" y="4199797"/>
                  <a:pt x="11468841" y="4223044"/>
                </a:cubicBezTo>
                <a:cubicBezTo>
                  <a:pt x="11194227" y="4246291"/>
                  <a:pt x="10739726" y="4233686"/>
                  <a:pt x="10489793" y="4223044"/>
                </a:cubicBezTo>
                <a:cubicBezTo>
                  <a:pt x="10239860" y="4212402"/>
                  <a:pt x="10001436" y="4188573"/>
                  <a:pt x="9650610" y="4223044"/>
                </a:cubicBezTo>
                <a:cubicBezTo>
                  <a:pt x="9299784" y="4257515"/>
                  <a:pt x="9171452" y="4192536"/>
                  <a:pt x="8951290" y="4223044"/>
                </a:cubicBezTo>
                <a:cubicBezTo>
                  <a:pt x="8731128" y="4253552"/>
                  <a:pt x="8355247" y="4234264"/>
                  <a:pt x="8112107" y="4223044"/>
                </a:cubicBezTo>
                <a:cubicBezTo>
                  <a:pt x="7868967" y="4211824"/>
                  <a:pt x="7950591" y="4211713"/>
                  <a:pt x="7832379" y="4223044"/>
                </a:cubicBezTo>
                <a:cubicBezTo>
                  <a:pt x="7714167" y="4234375"/>
                  <a:pt x="7362510" y="4240446"/>
                  <a:pt x="6993196" y="4223044"/>
                </a:cubicBezTo>
                <a:cubicBezTo>
                  <a:pt x="6623882" y="4205642"/>
                  <a:pt x="6596773" y="4213806"/>
                  <a:pt x="6433740" y="4223044"/>
                </a:cubicBezTo>
                <a:cubicBezTo>
                  <a:pt x="6270707" y="4232282"/>
                  <a:pt x="5913071" y="4218450"/>
                  <a:pt x="5454692" y="4223044"/>
                </a:cubicBezTo>
                <a:cubicBezTo>
                  <a:pt x="4996313" y="4227638"/>
                  <a:pt x="5242769" y="4210959"/>
                  <a:pt x="5174965" y="4223044"/>
                </a:cubicBezTo>
                <a:cubicBezTo>
                  <a:pt x="5107161" y="4235129"/>
                  <a:pt x="4499743" y="4177905"/>
                  <a:pt x="4195917" y="4223044"/>
                </a:cubicBezTo>
                <a:cubicBezTo>
                  <a:pt x="3892091" y="4268183"/>
                  <a:pt x="4019648" y="4218261"/>
                  <a:pt x="3916189" y="4223044"/>
                </a:cubicBezTo>
                <a:cubicBezTo>
                  <a:pt x="3812730" y="4227827"/>
                  <a:pt x="3385805" y="4211639"/>
                  <a:pt x="2937142" y="4223044"/>
                </a:cubicBezTo>
                <a:cubicBezTo>
                  <a:pt x="2488479" y="4234449"/>
                  <a:pt x="2371742" y="4181314"/>
                  <a:pt x="2097959" y="4223044"/>
                </a:cubicBezTo>
                <a:cubicBezTo>
                  <a:pt x="1824176" y="4264774"/>
                  <a:pt x="1872838" y="4207989"/>
                  <a:pt x="1678367" y="4223044"/>
                </a:cubicBezTo>
                <a:cubicBezTo>
                  <a:pt x="1483896" y="4238099"/>
                  <a:pt x="1272763" y="4239556"/>
                  <a:pt x="1118911" y="4223044"/>
                </a:cubicBezTo>
                <a:cubicBezTo>
                  <a:pt x="965059" y="4206532"/>
                  <a:pt x="542259" y="4265335"/>
                  <a:pt x="0" y="4223044"/>
                </a:cubicBezTo>
                <a:cubicBezTo>
                  <a:pt x="-13827" y="3983136"/>
                  <a:pt x="25289" y="3829928"/>
                  <a:pt x="0" y="3704213"/>
                </a:cubicBezTo>
                <a:cubicBezTo>
                  <a:pt x="-25289" y="3578498"/>
                  <a:pt x="-14212" y="3332600"/>
                  <a:pt x="0" y="3058690"/>
                </a:cubicBezTo>
                <a:cubicBezTo>
                  <a:pt x="14212" y="2784780"/>
                  <a:pt x="-4719" y="2627197"/>
                  <a:pt x="0" y="2497629"/>
                </a:cubicBezTo>
                <a:cubicBezTo>
                  <a:pt x="4719" y="2368061"/>
                  <a:pt x="5242" y="2196569"/>
                  <a:pt x="0" y="1936567"/>
                </a:cubicBezTo>
                <a:cubicBezTo>
                  <a:pt x="-5242" y="1676565"/>
                  <a:pt x="7691" y="1585920"/>
                  <a:pt x="0" y="1333275"/>
                </a:cubicBezTo>
                <a:cubicBezTo>
                  <a:pt x="-7691" y="1080630"/>
                  <a:pt x="-9382" y="1081332"/>
                  <a:pt x="0" y="856675"/>
                </a:cubicBezTo>
                <a:cubicBezTo>
                  <a:pt x="9382" y="632018"/>
                  <a:pt x="-9501" y="387045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E5D9C-AF3E-9945-D8C5-57FBF5EACE35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83692-56B6-895C-D55C-61E74427C447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8D662-D02B-14E2-A97E-ECE779BAE0A9}"/>
              </a:ext>
            </a:extLst>
          </p:cNvPr>
          <p:cNvSpPr txBox="1"/>
          <p:nvPr/>
        </p:nvSpPr>
        <p:spPr>
          <a:xfrm>
            <a:off x="762000" y="333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FB998440-BF0D-13C9-5C3F-004090B66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AF093F-9CB0-8A11-D08F-09A30969BB1B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B4C1E-8C6C-D859-B3AB-2D146CE2057E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7/11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D55099A-7E72-C98B-CFF5-F44ADB28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616" y="-5115471"/>
            <a:ext cx="7206322" cy="3789701"/>
          </a:xfrm>
          <a:prstGeom prst="rect">
            <a:avLst/>
          </a:prstGeom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42E87928-35C5-39F9-DB35-6964CED46A4E}"/>
              </a:ext>
            </a:extLst>
          </p:cNvPr>
          <p:cNvGrpSpPr/>
          <p:nvPr/>
        </p:nvGrpSpPr>
        <p:grpSpPr>
          <a:xfrm>
            <a:off x="9509347" y="-5183394"/>
            <a:ext cx="3554937" cy="3933993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8F4D48C-5ECC-99E4-ED4D-13F6D1D4C648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5D0EAB97-3C8F-3B0A-4916-54207C7DEC71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3F8F5EF2-E80C-E0B6-5F03-2E0EBA51AA28}"/>
              </a:ext>
            </a:extLst>
          </p:cNvPr>
          <p:cNvGrpSpPr/>
          <p:nvPr/>
        </p:nvGrpSpPr>
        <p:grpSpPr>
          <a:xfrm>
            <a:off x="9552639" y="-5183394"/>
            <a:ext cx="3554937" cy="3933993"/>
            <a:chOff x="0" y="0"/>
            <a:chExt cx="1076215" cy="1756931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9F9D90A1-13C6-B093-011B-28ACE6C4020D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E970E195-BF29-4D3B-6E37-CBBCEB6CFF37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CF1DCAB-828D-988F-F28E-241CA1E6FC2F}"/>
              </a:ext>
            </a:extLst>
          </p:cNvPr>
          <p:cNvSpPr txBox="1"/>
          <p:nvPr/>
        </p:nvSpPr>
        <p:spPr>
          <a:xfrm>
            <a:off x="7467600" y="-4933911"/>
            <a:ext cx="66639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Historical Perspective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Creation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on Poor Communities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&amp; Social Benefits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 &amp; Policy Support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32E7C7-8BAF-E5C9-93D5-508DA6094A7A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8/11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1406F6-CD8C-CF31-37CE-B9741ACF0973}"/>
              </a:ext>
            </a:extLst>
          </p:cNvPr>
          <p:cNvSpPr txBox="1"/>
          <p:nvPr/>
        </p:nvSpPr>
        <p:spPr>
          <a:xfrm>
            <a:off x="2841514" y="1265247"/>
            <a:ext cx="546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 causes: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9C773-06FD-1FAD-65E5-3E77E4F91587}"/>
              </a:ext>
            </a:extLst>
          </p:cNvPr>
          <p:cNvSpPr txBox="1"/>
          <p:nvPr/>
        </p:nvSpPr>
        <p:spPr>
          <a:xfrm>
            <a:off x="3179920" y="2451354"/>
            <a:ext cx="549336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Heavy rainfall and floods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 heat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Drought and water shortage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storms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BB80C-7572-3017-B256-B4C5344C1BFD}"/>
              </a:ext>
            </a:extLst>
          </p:cNvPr>
          <p:cNvSpPr txBox="1"/>
          <p:nvPr/>
        </p:nvSpPr>
        <p:spPr>
          <a:xfrm>
            <a:off x="9900584" y="1257300"/>
            <a:ext cx="6013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Adaptation technologies 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E2F878-3CCA-5767-A124-E7EA1EEA9476}"/>
              </a:ext>
            </a:extLst>
          </p:cNvPr>
          <p:cNvSpPr txBox="1"/>
          <p:nvPr/>
        </p:nvSpPr>
        <p:spPr>
          <a:xfrm>
            <a:off x="10421063" y="2376076"/>
            <a:ext cx="58775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Flood barriers to protect cities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 roofs to reduce heat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Drip irrigation to save water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Rainwater harvesting systems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9C9623-5065-3BD0-074C-874A8529653D}"/>
              </a:ext>
            </a:extLst>
          </p:cNvPr>
          <p:cNvSpPr txBox="1"/>
          <p:nvPr/>
        </p:nvSpPr>
        <p:spPr>
          <a:xfrm>
            <a:off x="762000" y="1095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250458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545B-B1F5-BF92-FDE2-C1EEC9D2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EEAE16-9253-C69A-21F2-54099CCE3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70DE39-CD98-B772-BDF2-D0E6C0FBD3C4}"/>
              </a:ext>
            </a:extLst>
          </p:cNvPr>
          <p:cNvSpPr txBox="1"/>
          <p:nvPr/>
        </p:nvSpPr>
        <p:spPr>
          <a:xfrm>
            <a:off x="1749846" y="5542489"/>
            <a:ext cx="1459245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Climate Adaptation </a:t>
            </a:r>
          </a:p>
          <a:p>
            <a:r>
              <a:rPr lang="en-GB" sz="14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Technologies</a:t>
            </a:r>
            <a:endParaRPr lang="en-GB" sz="15000" b="1" dirty="0">
              <a:solidFill>
                <a:srgbClr val="C00000"/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A60B6-D77A-634C-65AF-A80FBCAE75F7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98BC4C-F57D-5CBA-B66B-33200AC601CF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54721-695E-0FA8-87E1-A40BAF99E9BC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DE622A-D97F-909B-FD31-4ACF791A6A2F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37C375-9B95-1B95-051A-2AED434F3BAD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F199D6-DAA8-8119-F161-BCB616C9AEDC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1363BD-BABE-297F-7E2B-11096A17EC5D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8237A0-26D4-CEF5-9E58-6B8589C5B4EA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13B06-4CD8-F247-1E41-B60EA02D08C9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56DF19-8D9C-523B-EE57-B7B307E2C605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FC53FE-9D24-A455-463D-FA68CCDC684C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D092-EEAC-8EA7-3CF4-1B109AFB904D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4F288-D0B5-F97A-DC36-2246A513D33A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7184A1-CCA8-261A-1859-8FE8EB364374}"/>
              </a:ext>
            </a:extLst>
          </p:cNvPr>
          <p:cNvSpPr/>
          <p:nvPr/>
        </p:nvSpPr>
        <p:spPr>
          <a:xfrm>
            <a:off x="2447924" y="1188853"/>
            <a:ext cx="9826728" cy="4223044"/>
          </a:xfrm>
          <a:custGeom>
            <a:avLst/>
            <a:gdLst>
              <a:gd name="csX0" fmla="*/ 0 w 9826728"/>
              <a:gd name="csY0" fmla="*/ 0 h 4223044"/>
              <a:gd name="csX1" fmla="*/ 753382 w 9826728"/>
              <a:gd name="csY1" fmla="*/ 0 h 4223044"/>
              <a:gd name="csX2" fmla="*/ 1113696 w 9826728"/>
              <a:gd name="csY2" fmla="*/ 0 h 4223044"/>
              <a:gd name="csX3" fmla="*/ 1474009 w 9826728"/>
              <a:gd name="csY3" fmla="*/ 0 h 4223044"/>
              <a:gd name="csX4" fmla="*/ 2227392 w 9826728"/>
              <a:gd name="csY4" fmla="*/ 0 h 4223044"/>
              <a:gd name="csX5" fmla="*/ 2980774 w 9826728"/>
              <a:gd name="csY5" fmla="*/ 0 h 4223044"/>
              <a:gd name="csX6" fmla="*/ 3734157 w 9826728"/>
              <a:gd name="csY6" fmla="*/ 0 h 4223044"/>
              <a:gd name="csX7" fmla="*/ 4585806 w 9826728"/>
              <a:gd name="csY7" fmla="*/ 0 h 4223044"/>
              <a:gd name="csX8" fmla="*/ 5240922 w 9826728"/>
              <a:gd name="csY8" fmla="*/ 0 h 4223044"/>
              <a:gd name="csX9" fmla="*/ 5601235 w 9826728"/>
              <a:gd name="csY9" fmla="*/ 0 h 4223044"/>
              <a:gd name="csX10" fmla="*/ 6158083 w 9826728"/>
              <a:gd name="csY10" fmla="*/ 0 h 4223044"/>
              <a:gd name="csX11" fmla="*/ 7009733 w 9826728"/>
              <a:gd name="csY11" fmla="*/ 0 h 4223044"/>
              <a:gd name="csX12" fmla="*/ 7763115 w 9826728"/>
              <a:gd name="csY12" fmla="*/ 0 h 4223044"/>
              <a:gd name="csX13" fmla="*/ 8614765 w 9826728"/>
              <a:gd name="csY13" fmla="*/ 0 h 4223044"/>
              <a:gd name="csX14" fmla="*/ 9269880 w 9826728"/>
              <a:gd name="csY14" fmla="*/ 0 h 4223044"/>
              <a:gd name="csX15" fmla="*/ 9826728 w 9826728"/>
              <a:gd name="csY15" fmla="*/ 0 h 4223044"/>
              <a:gd name="csX16" fmla="*/ 9826728 w 9826728"/>
              <a:gd name="csY16" fmla="*/ 603292 h 4223044"/>
              <a:gd name="csX17" fmla="*/ 9826728 w 9826728"/>
              <a:gd name="csY17" fmla="*/ 1291045 h 4223044"/>
              <a:gd name="csX18" fmla="*/ 9826728 w 9826728"/>
              <a:gd name="csY18" fmla="*/ 1852106 h 4223044"/>
              <a:gd name="csX19" fmla="*/ 9826728 w 9826728"/>
              <a:gd name="csY19" fmla="*/ 2328707 h 4223044"/>
              <a:gd name="csX20" fmla="*/ 9826728 w 9826728"/>
              <a:gd name="csY20" fmla="*/ 2931999 h 4223044"/>
              <a:gd name="csX21" fmla="*/ 9826728 w 9826728"/>
              <a:gd name="csY21" fmla="*/ 3450830 h 4223044"/>
              <a:gd name="csX22" fmla="*/ 9826728 w 9826728"/>
              <a:gd name="csY22" fmla="*/ 4223044 h 4223044"/>
              <a:gd name="csX23" fmla="*/ 9171613 w 9826728"/>
              <a:gd name="csY23" fmla="*/ 4223044 h 4223044"/>
              <a:gd name="csX24" fmla="*/ 8811299 w 9826728"/>
              <a:gd name="csY24" fmla="*/ 4223044 h 4223044"/>
              <a:gd name="csX25" fmla="*/ 8254452 w 9826728"/>
              <a:gd name="csY25" fmla="*/ 4223044 h 4223044"/>
              <a:gd name="csX26" fmla="*/ 7795871 w 9826728"/>
              <a:gd name="csY26" fmla="*/ 4223044 h 4223044"/>
              <a:gd name="csX27" fmla="*/ 7337290 w 9826728"/>
              <a:gd name="csY27" fmla="*/ 4223044 h 4223044"/>
              <a:gd name="csX28" fmla="*/ 6878710 w 9826728"/>
              <a:gd name="csY28" fmla="*/ 4223044 h 4223044"/>
              <a:gd name="csX29" fmla="*/ 6321862 w 9826728"/>
              <a:gd name="csY29" fmla="*/ 4223044 h 4223044"/>
              <a:gd name="csX30" fmla="*/ 5961548 w 9826728"/>
              <a:gd name="csY30" fmla="*/ 4223044 h 4223044"/>
              <a:gd name="csX31" fmla="*/ 5404700 w 9826728"/>
              <a:gd name="csY31" fmla="*/ 4223044 h 4223044"/>
              <a:gd name="csX32" fmla="*/ 4749585 w 9826728"/>
              <a:gd name="csY32" fmla="*/ 4223044 h 4223044"/>
              <a:gd name="csX33" fmla="*/ 3897935 w 9826728"/>
              <a:gd name="csY33" fmla="*/ 4223044 h 4223044"/>
              <a:gd name="csX34" fmla="*/ 3144553 w 9826728"/>
              <a:gd name="csY34" fmla="*/ 4223044 h 4223044"/>
              <a:gd name="csX35" fmla="*/ 2489438 w 9826728"/>
              <a:gd name="csY35" fmla="*/ 4223044 h 4223044"/>
              <a:gd name="csX36" fmla="*/ 1736055 w 9826728"/>
              <a:gd name="csY36" fmla="*/ 4223044 h 4223044"/>
              <a:gd name="csX37" fmla="*/ 1375742 w 9826728"/>
              <a:gd name="csY37" fmla="*/ 4223044 h 4223044"/>
              <a:gd name="csX38" fmla="*/ 622359 w 9826728"/>
              <a:gd name="csY38" fmla="*/ 4223044 h 4223044"/>
              <a:gd name="csX39" fmla="*/ 0 w 9826728"/>
              <a:gd name="csY39" fmla="*/ 4223044 h 4223044"/>
              <a:gd name="csX40" fmla="*/ 0 w 9826728"/>
              <a:gd name="csY40" fmla="*/ 3535291 h 4223044"/>
              <a:gd name="csX41" fmla="*/ 0 w 9826728"/>
              <a:gd name="csY41" fmla="*/ 2931999 h 4223044"/>
              <a:gd name="csX42" fmla="*/ 0 w 9826728"/>
              <a:gd name="csY42" fmla="*/ 2328707 h 4223044"/>
              <a:gd name="csX43" fmla="*/ 0 w 9826728"/>
              <a:gd name="csY43" fmla="*/ 1852106 h 4223044"/>
              <a:gd name="csX44" fmla="*/ 0 w 9826728"/>
              <a:gd name="csY44" fmla="*/ 1164354 h 4223044"/>
              <a:gd name="csX45" fmla="*/ 0 w 9826728"/>
              <a:gd name="csY45" fmla="*/ 561062 h 4223044"/>
              <a:gd name="csX46" fmla="*/ 0 w 9826728"/>
              <a:gd name="csY46" fmla="*/ 0 h 42230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</a:cxnLst>
            <a:rect l="l" t="t" r="r" b="b"/>
            <a:pathLst>
              <a:path w="9826728" h="4223044" extrusionOk="0">
                <a:moveTo>
                  <a:pt x="0" y="0"/>
                </a:moveTo>
                <a:cubicBezTo>
                  <a:pt x="375372" y="22352"/>
                  <a:pt x="444579" y="-22027"/>
                  <a:pt x="753382" y="0"/>
                </a:cubicBezTo>
                <a:cubicBezTo>
                  <a:pt x="1062185" y="22027"/>
                  <a:pt x="938208" y="-5144"/>
                  <a:pt x="1113696" y="0"/>
                </a:cubicBezTo>
                <a:cubicBezTo>
                  <a:pt x="1289184" y="5144"/>
                  <a:pt x="1326727" y="-3019"/>
                  <a:pt x="1474009" y="0"/>
                </a:cubicBezTo>
                <a:cubicBezTo>
                  <a:pt x="1621291" y="3019"/>
                  <a:pt x="2030522" y="14828"/>
                  <a:pt x="2227392" y="0"/>
                </a:cubicBezTo>
                <a:cubicBezTo>
                  <a:pt x="2424262" y="-14828"/>
                  <a:pt x="2743690" y="-27892"/>
                  <a:pt x="2980774" y="0"/>
                </a:cubicBezTo>
                <a:cubicBezTo>
                  <a:pt x="3217858" y="27892"/>
                  <a:pt x="3537356" y="8595"/>
                  <a:pt x="3734157" y="0"/>
                </a:cubicBezTo>
                <a:cubicBezTo>
                  <a:pt x="3930958" y="-8595"/>
                  <a:pt x="4290087" y="-20863"/>
                  <a:pt x="4585806" y="0"/>
                </a:cubicBezTo>
                <a:cubicBezTo>
                  <a:pt x="4881525" y="20863"/>
                  <a:pt x="4940079" y="-31325"/>
                  <a:pt x="5240922" y="0"/>
                </a:cubicBezTo>
                <a:cubicBezTo>
                  <a:pt x="5541765" y="31325"/>
                  <a:pt x="5432112" y="-12351"/>
                  <a:pt x="5601235" y="0"/>
                </a:cubicBezTo>
                <a:cubicBezTo>
                  <a:pt x="5770358" y="12351"/>
                  <a:pt x="6021648" y="20933"/>
                  <a:pt x="6158083" y="0"/>
                </a:cubicBezTo>
                <a:cubicBezTo>
                  <a:pt x="6294518" y="-20933"/>
                  <a:pt x="6650087" y="36901"/>
                  <a:pt x="7009733" y="0"/>
                </a:cubicBezTo>
                <a:cubicBezTo>
                  <a:pt x="7369379" y="-36901"/>
                  <a:pt x="7536335" y="7358"/>
                  <a:pt x="7763115" y="0"/>
                </a:cubicBezTo>
                <a:cubicBezTo>
                  <a:pt x="7989895" y="-7358"/>
                  <a:pt x="8293465" y="32754"/>
                  <a:pt x="8614765" y="0"/>
                </a:cubicBezTo>
                <a:cubicBezTo>
                  <a:pt x="8936065" y="-32754"/>
                  <a:pt x="8995235" y="27217"/>
                  <a:pt x="9269880" y="0"/>
                </a:cubicBezTo>
                <a:cubicBezTo>
                  <a:pt x="9544526" y="-27217"/>
                  <a:pt x="9695162" y="-10330"/>
                  <a:pt x="9826728" y="0"/>
                </a:cubicBezTo>
                <a:cubicBezTo>
                  <a:pt x="9819947" y="300540"/>
                  <a:pt x="9804606" y="441482"/>
                  <a:pt x="9826728" y="603292"/>
                </a:cubicBezTo>
                <a:cubicBezTo>
                  <a:pt x="9848850" y="765102"/>
                  <a:pt x="9853213" y="1126965"/>
                  <a:pt x="9826728" y="1291045"/>
                </a:cubicBezTo>
                <a:cubicBezTo>
                  <a:pt x="9800243" y="1455125"/>
                  <a:pt x="9821759" y="1707819"/>
                  <a:pt x="9826728" y="1852106"/>
                </a:cubicBezTo>
                <a:cubicBezTo>
                  <a:pt x="9831697" y="1996393"/>
                  <a:pt x="9821565" y="2119705"/>
                  <a:pt x="9826728" y="2328707"/>
                </a:cubicBezTo>
                <a:cubicBezTo>
                  <a:pt x="9831891" y="2537709"/>
                  <a:pt x="9799433" y="2707865"/>
                  <a:pt x="9826728" y="2931999"/>
                </a:cubicBezTo>
                <a:cubicBezTo>
                  <a:pt x="9854023" y="3156133"/>
                  <a:pt x="9822580" y="3324195"/>
                  <a:pt x="9826728" y="3450830"/>
                </a:cubicBezTo>
                <a:cubicBezTo>
                  <a:pt x="9830876" y="3577465"/>
                  <a:pt x="9838033" y="4067456"/>
                  <a:pt x="9826728" y="4223044"/>
                </a:cubicBezTo>
                <a:cubicBezTo>
                  <a:pt x="9536501" y="4200524"/>
                  <a:pt x="9369710" y="4229953"/>
                  <a:pt x="9171613" y="4223044"/>
                </a:cubicBezTo>
                <a:cubicBezTo>
                  <a:pt x="8973516" y="4216135"/>
                  <a:pt x="8952976" y="4234637"/>
                  <a:pt x="8811299" y="4223044"/>
                </a:cubicBezTo>
                <a:cubicBezTo>
                  <a:pt x="8669622" y="4211451"/>
                  <a:pt x="8464260" y="4229159"/>
                  <a:pt x="8254452" y="4223044"/>
                </a:cubicBezTo>
                <a:cubicBezTo>
                  <a:pt x="8044644" y="4216929"/>
                  <a:pt x="7957057" y="4234191"/>
                  <a:pt x="7795871" y="4223044"/>
                </a:cubicBezTo>
                <a:cubicBezTo>
                  <a:pt x="7634685" y="4211897"/>
                  <a:pt x="7432877" y="4231759"/>
                  <a:pt x="7337290" y="4223044"/>
                </a:cubicBezTo>
                <a:cubicBezTo>
                  <a:pt x="7241703" y="4214329"/>
                  <a:pt x="7041124" y="4228397"/>
                  <a:pt x="6878710" y="4223044"/>
                </a:cubicBezTo>
                <a:cubicBezTo>
                  <a:pt x="6716296" y="4217691"/>
                  <a:pt x="6523221" y="4195340"/>
                  <a:pt x="6321862" y="4223044"/>
                </a:cubicBezTo>
                <a:cubicBezTo>
                  <a:pt x="6120503" y="4250748"/>
                  <a:pt x="6075043" y="4229197"/>
                  <a:pt x="5961548" y="4223044"/>
                </a:cubicBezTo>
                <a:cubicBezTo>
                  <a:pt x="5848053" y="4216891"/>
                  <a:pt x="5652906" y="4198576"/>
                  <a:pt x="5404700" y="4223044"/>
                </a:cubicBezTo>
                <a:cubicBezTo>
                  <a:pt x="5156494" y="4247512"/>
                  <a:pt x="4937770" y="4213565"/>
                  <a:pt x="4749585" y="4223044"/>
                </a:cubicBezTo>
                <a:cubicBezTo>
                  <a:pt x="4561401" y="4232523"/>
                  <a:pt x="4314204" y="4249504"/>
                  <a:pt x="3897935" y="4223044"/>
                </a:cubicBezTo>
                <a:cubicBezTo>
                  <a:pt x="3481666" y="4196585"/>
                  <a:pt x="3296992" y="4239839"/>
                  <a:pt x="3144553" y="4223044"/>
                </a:cubicBezTo>
                <a:cubicBezTo>
                  <a:pt x="2992114" y="4206249"/>
                  <a:pt x="2773227" y="4245318"/>
                  <a:pt x="2489438" y="4223044"/>
                </a:cubicBezTo>
                <a:cubicBezTo>
                  <a:pt x="2205650" y="4200770"/>
                  <a:pt x="2037351" y="4197894"/>
                  <a:pt x="1736055" y="4223044"/>
                </a:cubicBezTo>
                <a:cubicBezTo>
                  <a:pt x="1434759" y="4248194"/>
                  <a:pt x="1481448" y="4222909"/>
                  <a:pt x="1375742" y="4223044"/>
                </a:cubicBezTo>
                <a:cubicBezTo>
                  <a:pt x="1270036" y="4223179"/>
                  <a:pt x="783272" y="4192130"/>
                  <a:pt x="622359" y="4223044"/>
                </a:cubicBezTo>
                <a:cubicBezTo>
                  <a:pt x="461446" y="4253958"/>
                  <a:pt x="235209" y="4192383"/>
                  <a:pt x="0" y="4223044"/>
                </a:cubicBezTo>
                <a:cubicBezTo>
                  <a:pt x="-17714" y="3915664"/>
                  <a:pt x="-9958" y="3796813"/>
                  <a:pt x="0" y="3535291"/>
                </a:cubicBezTo>
                <a:cubicBezTo>
                  <a:pt x="9958" y="3273769"/>
                  <a:pt x="-7894" y="3206832"/>
                  <a:pt x="0" y="2931999"/>
                </a:cubicBezTo>
                <a:cubicBezTo>
                  <a:pt x="7894" y="2657166"/>
                  <a:pt x="14692" y="2548312"/>
                  <a:pt x="0" y="2328707"/>
                </a:cubicBezTo>
                <a:cubicBezTo>
                  <a:pt x="-14692" y="2109102"/>
                  <a:pt x="-14067" y="2029652"/>
                  <a:pt x="0" y="1852106"/>
                </a:cubicBezTo>
                <a:cubicBezTo>
                  <a:pt x="14067" y="1674560"/>
                  <a:pt x="20229" y="1329167"/>
                  <a:pt x="0" y="1164354"/>
                </a:cubicBezTo>
                <a:cubicBezTo>
                  <a:pt x="-20229" y="999541"/>
                  <a:pt x="-20551" y="740817"/>
                  <a:pt x="0" y="561062"/>
                </a:cubicBezTo>
                <a:cubicBezTo>
                  <a:pt x="20551" y="381307"/>
                  <a:pt x="4870" y="152582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28F62-3D72-013B-092A-2303C9D9E323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79AAA-4CA1-A40B-5F9C-FFF915F77F32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5B5F-7166-7D13-A60C-14826A66C79A}"/>
              </a:ext>
            </a:extLst>
          </p:cNvPr>
          <p:cNvSpPr txBox="1"/>
          <p:nvPr/>
        </p:nvSpPr>
        <p:spPr>
          <a:xfrm>
            <a:off x="762000" y="333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AEDD23F7-4EDF-09DB-229F-DCDFC758E4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8BBCA6-439E-CD85-E7DB-CC768DBD8B5A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C76132-DFB1-DAAC-962E-9A45F8D1C430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7/11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B39311-95ED-35ED-4801-A19A35B4F620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8/11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FC29B-E1F2-0E93-4130-1B29E104A204}"/>
              </a:ext>
            </a:extLst>
          </p:cNvPr>
          <p:cNvSpPr txBox="1"/>
          <p:nvPr/>
        </p:nvSpPr>
        <p:spPr>
          <a:xfrm>
            <a:off x="2841514" y="1265247"/>
            <a:ext cx="546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It Is Important?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DEDB7-751F-03F0-EE18-D5E1230EBA94}"/>
              </a:ext>
            </a:extLst>
          </p:cNvPr>
          <p:cNvSpPr txBox="1"/>
          <p:nvPr/>
        </p:nvSpPr>
        <p:spPr>
          <a:xfrm>
            <a:off x="3186000" y="2234317"/>
            <a:ext cx="788081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damage from floods and storms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farmers grow crops during drought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Protects people from extreme heat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and manages water properly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Protects houses, roads, and buildings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risk to human life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5272AF-7E75-E595-2D09-CA21321B9AE5}"/>
              </a:ext>
            </a:extLst>
          </p:cNvPr>
          <p:cNvSpPr txBox="1"/>
          <p:nvPr/>
        </p:nvSpPr>
        <p:spPr>
          <a:xfrm>
            <a:off x="762000" y="1095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658844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1FB00-3998-7069-0783-46767047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AC3E0D-8BD2-20E7-91D3-5CBCFFD2B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F21771-3E19-A089-71C2-A07EBBF83F29}"/>
              </a:ext>
            </a:extLst>
          </p:cNvPr>
          <p:cNvSpPr txBox="1"/>
          <p:nvPr/>
        </p:nvSpPr>
        <p:spPr>
          <a:xfrm>
            <a:off x="3575447" y="628851"/>
            <a:ext cx="1233799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Green Transport and</a:t>
            </a:r>
          </a:p>
          <a:p>
            <a:r>
              <a:rPr lang="en-GB" sz="11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mobility innovations</a:t>
            </a:r>
            <a:endParaRPr lang="en-GB" sz="11000" b="1" dirty="0">
              <a:solidFill>
                <a:srgbClr val="C00000"/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D50B8-3595-7FF2-7AD1-E6B27AE13804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FA4CA-1271-39A5-9837-5D138942E92E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C8612-5A82-8E6E-5215-33379D55B36A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2D624B-B5C8-4162-7F71-1124480B4B2D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452C9F-B3BF-91BE-43FD-B23E346A0821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25799D-D528-018C-2F0A-52A2DC873117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DB2F3-E309-5C35-0FD5-0D6CE1CEA1E0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7FF28-D226-B63B-0245-88D5B8B32647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68A84F-CB10-F3C5-0480-29486BE27B99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410041-558F-E936-2E66-B3F10BEBE2CE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ADD9D8-F5A1-D47D-3A8D-16E35490D0C6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F86DF-955A-10EC-BFA8-FF65C6365033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B4768-5ED8-E479-B30B-AAD28E144D29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DF38-1BDE-D38A-E30A-A36140E94657}"/>
              </a:ext>
            </a:extLst>
          </p:cNvPr>
          <p:cNvSpPr/>
          <p:nvPr/>
        </p:nvSpPr>
        <p:spPr>
          <a:xfrm>
            <a:off x="1295400" y="4224911"/>
            <a:ext cx="16559980" cy="3662541"/>
          </a:xfrm>
          <a:custGeom>
            <a:avLst/>
            <a:gdLst>
              <a:gd name="csX0" fmla="*/ 0 w 16559980"/>
              <a:gd name="csY0" fmla="*/ 0 h 3662541"/>
              <a:gd name="csX1" fmla="*/ 855599 w 16559980"/>
              <a:gd name="csY1" fmla="*/ 0 h 3662541"/>
              <a:gd name="csX2" fmla="*/ 1048799 w 16559980"/>
              <a:gd name="csY2" fmla="*/ 0 h 3662541"/>
              <a:gd name="csX3" fmla="*/ 1241998 w 16559980"/>
              <a:gd name="csY3" fmla="*/ 0 h 3662541"/>
              <a:gd name="csX4" fmla="*/ 2097597 w 16559980"/>
              <a:gd name="csY4" fmla="*/ 0 h 3662541"/>
              <a:gd name="csX5" fmla="*/ 2953196 w 16559980"/>
              <a:gd name="csY5" fmla="*/ 0 h 3662541"/>
              <a:gd name="csX6" fmla="*/ 3808795 w 16559980"/>
              <a:gd name="csY6" fmla="*/ 0 h 3662541"/>
              <a:gd name="csX7" fmla="*/ 4829994 w 16559980"/>
              <a:gd name="csY7" fmla="*/ 0 h 3662541"/>
              <a:gd name="csX8" fmla="*/ 5519993 w 16559980"/>
              <a:gd name="csY8" fmla="*/ 0 h 3662541"/>
              <a:gd name="csX9" fmla="*/ 5713193 w 16559980"/>
              <a:gd name="csY9" fmla="*/ 0 h 3662541"/>
              <a:gd name="csX10" fmla="*/ 6237592 w 16559980"/>
              <a:gd name="csY10" fmla="*/ 0 h 3662541"/>
              <a:gd name="csX11" fmla="*/ 7258791 w 16559980"/>
              <a:gd name="csY11" fmla="*/ 0 h 3662541"/>
              <a:gd name="csX12" fmla="*/ 8114390 w 16559980"/>
              <a:gd name="csY12" fmla="*/ 0 h 3662541"/>
              <a:gd name="csX13" fmla="*/ 9135589 w 16559980"/>
              <a:gd name="csY13" fmla="*/ 0 h 3662541"/>
              <a:gd name="csX14" fmla="*/ 9825588 w 16559980"/>
              <a:gd name="csY14" fmla="*/ 0 h 3662541"/>
              <a:gd name="csX15" fmla="*/ 10681187 w 16559980"/>
              <a:gd name="csY15" fmla="*/ 0 h 3662541"/>
              <a:gd name="csX16" fmla="*/ 11371186 w 16559980"/>
              <a:gd name="csY16" fmla="*/ 0 h 3662541"/>
              <a:gd name="csX17" fmla="*/ 11895586 w 16559980"/>
              <a:gd name="csY17" fmla="*/ 0 h 3662541"/>
              <a:gd name="csX18" fmla="*/ 12254385 w 16559980"/>
              <a:gd name="csY18" fmla="*/ 0 h 3662541"/>
              <a:gd name="csX19" fmla="*/ 12447585 w 16559980"/>
              <a:gd name="csY19" fmla="*/ 0 h 3662541"/>
              <a:gd name="csX20" fmla="*/ 13468784 w 16559980"/>
              <a:gd name="csY20" fmla="*/ 0 h 3662541"/>
              <a:gd name="csX21" fmla="*/ 13993183 w 16559980"/>
              <a:gd name="csY21" fmla="*/ 0 h 3662541"/>
              <a:gd name="csX22" fmla="*/ 15014382 w 16559980"/>
              <a:gd name="csY22" fmla="*/ 0 h 3662541"/>
              <a:gd name="csX23" fmla="*/ 15704381 w 16559980"/>
              <a:gd name="csY23" fmla="*/ 0 h 3662541"/>
              <a:gd name="csX24" fmla="*/ 16559980 w 16559980"/>
              <a:gd name="csY24" fmla="*/ 0 h 3662541"/>
              <a:gd name="csX25" fmla="*/ 16559980 w 16559980"/>
              <a:gd name="csY25" fmla="*/ 537173 h 3662541"/>
              <a:gd name="csX26" fmla="*/ 16559980 w 16559980"/>
              <a:gd name="csY26" fmla="*/ 1220847 h 3662541"/>
              <a:gd name="csX27" fmla="*/ 16559980 w 16559980"/>
              <a:gd name="csY27" fmla="*/ 1904521 h 3662541"/>
              <a:gd name="csX28" fmla="*/ 16559980 w 16559980"/>
              <a:gd name="csY28" fmla="*/ 2441694 h 3662541"/>
              <a:gd name="csX29" fmla="*/ 16559980 w 16559980"/>
              <a:gd name="csY29" fmla="*/ 2978867 h 3662541"/>
              <a:gd name="csX30" fmla="*/ 16559980 w 16559980"/>
              <a:gd name="csY30" fmla="*/ 3662541 h 3662541"/>
              <a:gd name="csX31" fmla="*/ 16035581 w 16559980"/>
              <a:gd name="csY31" fmla="*/ 3662541 h 3662541"/>
              <a:gd name="csX32" fmla="*/ 15345581 w 16559980"/>
              <a:gd name="csY32" fmla="*/ 3662541 h 3662541"/>
              <a:gd name="csX33" fmla="*/ 14324383 w 16559980"/>
              <a:gd name="csY33" fmla="*/ 3662541 h 3662541"/>
              <a:gd name="csX34" fmla="*/ 13468784 w 16559980"/>
              <a:gd name="csY34" fmla="*/ 3662541 h 3662541"/>
              <a:gd name="csX35" fmla="*/ 12778785 w 16559980"/>
              <a:gd name="csY35" fmla="*/ 3662541 h 3662541"/>
              <a:gd name="csX36" fmla="*/ 11923186 w 16559980"/>
              <a:gd name="csY36" fmla="*/ 3662541 h 3662541"/>
              <a:gd name="csX37" fmla="*/ 11729986 w 16559980"/>
              <a:gd name="csY37" fmla="*/ 3662541 h 3662541"/>
              <a:gd name="csX38" fmla="*/ 10874387 w 16559980"/>
              <a:gd name="csY38" fmla="*/ 3662541 h 3662541"/>
              <a:gd name="csX39" fmla="*/ 10349988 w 16559980"/>
              <a:gd name="csY39" fmla="*/ 3662541 h 3662541"/>
              <a:gd name="csX40" fmla="*/ 9328789 w 16559980"/>
              <a:gd name="csY40" fmla="*/ 3662541 h 3662541"/>
              <a:gd name="csX41" fmla="*/ 9135589 w 16559980"/>
              <a:gd name="csY41" fmla="*/ 3662541 h 3662541"/>
              <a:gd name="csX42" fmla="*/ 8114390 w 16559980"/>
              <a:gd name="csY42" fmla="*/ 3662541 h 3662541"/>
              <a:gd name="csX43" fmla="*/ 7921190 w 16559980"/>
              <a:gd name="csY43" fmla="*/ 3662541 h 3662541"/>
              <a:gd name="csX44" fmla="*/ 6899992 w 16559980"/>
              <a:gd name="csY44" fmla="*/ 3662541 h 3662541"/>
              <a:gd name="csX45" fmla="*/ 6044393 w 16559980"/>
              <a:gd name="csY45" fmla="*/ 3662541 h 3662541"/>
              <a:gd name="csX46" fmla="*/ 5685593 w 16559980"/>
              <a:gd name="csY46" fmla="*/ 3662541 h 3662541"/>
              <a:gd name="csX47" fmla="*/ 5161194 w 16559980"/>
              <a:gd name="csY47" fmla="*/ 3662541 h 3662541"/>
              <a:gd name="csX48" fmla="*/ 4636794 w 16559980"/>
              <a:gd name="csY48" fmla="*/ 3662541 h 3662541"/>
              <a:gd name="csX49" fmla="*/ 4277995 w 16559980"/>
              <a:gd name="csY49" fmla="*/ 3662541 h 3662541"/>
              <a:gd name="csX50" fmla="*/ 3919195 w 16559980"/>
              <a:gd name="csY50" fmla="*/ 3662541 h 3662541"/>
              <a:gd name="csX51" fmla="*/ 3725996 w 16559980"/>
              <a:gd name="csY51" fmla="*/ 3662541 h 3662541"/>
              <a:gd name="csX52" fmla="*/ 3201596 w 16559980"/>
              <a:gd name="csY52" fmla="*/ 3662541 h 3662541"/>
              <a:gd name="csX53" fmla="*/ 2180397 w 16559980"/>
              <a:gd name="csY53" fmla="*/ 3662541 h 3662541"/>
              <a:gd name="csX54" fmla="*/ 1490398 w 16559980"/>
              <a:gd name="csY54" fmla="*/ 3662541 h 3662541"/>
              <a:gd name="csX55" fmla="*/ 0 w 16559980"/>
              <a:gd name="csY55" fmla="*/ 3662541 h 3662541"/>
              <a:gd name="csX56" fmla="*/ 0 w 16559980"/>
              <a:gd name="csY56" fmla="*/ 2978867 h 3662541"/>
              <a:gd name="csX57" fmla="*/ 0 w 16559980"/>
              <a:gd name="csY57" fmla="*/ 2331818 h 3662541"/>
              <a:gd name="csX58" fmla="*/ 0 w 16559980"/>
              <a:gd name="csY58" fmla="*/ 1831271 h 3662541"/>
              <a:gd name="csX59" fmla="*/ 0 w 16559980"/>
              <a:gd name="csY59" fmla="*/ 1294098 h 3662541"/>
              <a:gd name="csX60" fmla="*/ 0 w 16559980"/>
              <a:gd name="csY60" fmla="*/ 793551 h 3662541"/>
              <a:gd name="csX61" fmla="*/ 0 w 16559980"/>
              <a:gd name="csY61" fmla="*/ 0 h 366254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</a:cxnLst>
            <a:rect l="l" t="t" r="r" b="b"/>
            <a:pathLst>
              <a:path w="16559980" h="3662541" extrusionOk="0">
                <a:moveTo>
                  <a:pt x="0" y="0"/>
                </a:moveTo>
                <a:cubicBezTo>
                  <a:pt x="329314" y="22471"/>
                  <a:pt x="502893" y="-10838"/>
                  <a:pt x="855599" y="0"/>
                </a:cubicBezTo>
                <a:cubicBezTo>
                  <a:pt x="1208305" y="10838"/>
                  <a:pt x="975448" y="7406"/>
                  <a:pt x="1048799" y="0"/>
                </a:cubicBezTo>
                <a:cubicBezTo>
                  <a:pt x="1122150" y="-7406"/>
                  <a:pt x="1192522" y="635"/>
                  <a:pt x="1241998" y="0"/>
                </a:cubicBezTo>
                <a:cubicBezTo>
                  <a:pt x="1291474" y="-635"/>
                  <a:pt x="1704586" y="-30722"/>
                  <a:pt x="2097597" y="0"/>
                </a:cubicBezTo>
                <a:cubicBezTo>
                  <a:pt x="2490608" y="30722"/>
                  <a:pt x="2571373" y="40815"/>
                  <a:pt x="2953196" y="0"/>
                </a:cubicBezTo>
                <a:cubicBezTo>
                  <a:pt x="3335019" y="-40815"/>
                  <a:pt x="3498571" y="3272"/>
                  <a:pt x="3808795" y="0"/>
                </a:cubicBezTo>
                <a:cubicBezTo>
                  <a:pt x="4119019" y="-3272"/>
                  <a:pt x="4605159" y="16091"/>
                  <a:pt x="4829994" y="0"/>
                </a:cubicBezTo>
                <a:cubicBezTo>
                  <a:pt x="5054829" y="-16091"/>
                  <a:pt x="5372627" y="31872"/>
                  <a:pt x="5519993" y="0"/>
                </a:cubicBezTo>
                <a:cubicBezTo>
                  <a:pt x="5667359" y="-31872"/>
                  <a:pt x="5629597" y="-4138"/>
                  <a:pt x="5713193" y="0"/>
                </a:cubicBezTo>
                <a:cubicBezTo>
                  <a:pt x="5796789" y="4138"/>
                  <a:pt x="6032971" y="11029"/>
                  <a:pt x="6237592" y="0"/>
                </a:cubicBezTo>
                <a:cubicBezTo>
                  <a:pt x="6442213" y="-11029"/>
                  <a:pt x="7021433" y="47896"/>
                  <a:pt x="7258791" y="0"/>
                </a:cubicBezTo>
                <a:cubicBezTo>
                  <a:pt x="7496149" y="-47896"/>
                  <a:pt x="7805626" y="36742"/>
                  <a:pt x="8114390" y="0"/>
                </a:cubicBezTo>
                <a:cubicBezTo>
                  <a:pt x="8423154" y="-36742"/>
                  <a:pt x="8658139" y="21243"/>
                  <a:pt x="9135589" y="0"/>
                </a:cubicBezTo>
                <a:cubicBezTo>
                  <a:pt x="9613039" y="-21243"/>
                  <a:pt x="9570755" y="-14091"/>
                  <a:pt x="9825588" y="0"/>
                </a:cubicBezTo>
                <a:cubicBezTo>
                  <a:pt x="10080421" y="14091"/>
                  <a:pt x="10437339" y="-37311"/>
                  <a:pt x="10681187" y="0"/>
                </a:cubicBezTo>
                <a:cubicBezTo>
                  <a:pt x="10925035" y="37311"/>
                  <a:pt x="11206038" y="25294"/>
                  <a:pt x="11371186" y="0"/>
                </a:cubicBezTo>
                <a:cubicBezTo>
                  <a:pt x="11536334" y="-25294"/>
                  <a:pt x="11679656" y="1259"/>
                  <a:pt x="11895586" y="0"/>
                </a:cubicBezTo>
                <a:cubicBezTo>
                  <a:pt x="12111516" y="-1259"/>
                  <a:pt x="12154212" y="5619"/>
                  <a:pt x="12254385" y="0"/>
                </a:cubicBezTo>
                <a:cubicBezTo>
                  <a:pt x="12354558" y="-5619"/>
                  <a:pt x="12406086" y="3270"/>
                  <a:pt x="12447585" y="0"/>
                </a:cubicBezTo>
                <a:cubicBezTo>
                  <a:pt x="12489084" y="-3270"/>
                  <a:pt x="13136982" y="-18168"/>
                  <a:pt x="13468784" y="0"/>
                </a:cubicBezTo>
                <a:cubicBezTo>
                  <a:pt x="13800586" y="18168"/>
                  <a:pt x="13773410" y="-23280"/>
                  <a:pt x="13993183" y="0"/>
                </a:cubicBezTo>
                <a:cubicBezTo>
                  <a:pt x="14212956" y="23280"/>
                  <a:pt x="14643788" y="1483"/>
                  <a:pt x="15014382" y="0"/>
                </a:cubicBezTo>
                <a:cubicBezTo>
                  <a:pt x="15384976" y="-1483"/>
                  <a:pt x="15456492" y="-23371"/>
                  <a:pt x="15704381" y="0"/>
                </a:cubicBezTo>
                <a:cubicBezTo>
                  <a:pt x="15952270" y="23371"/>
                  <a:pt x="16319418" y="29290"/>
                  <a:pt x="16559980" y="0"/>
                </a:cubicBezTo>
                <a:cubicBezTo>
                  <a:pt x="16562870" y="197829"/>
                  <a:pt x="16579194" y="366141"/>
                  <a:pt x="16559980" y="537173"/>
                </a:cubicBezTo>
                <a:cubicBezTo>
                  <a:pt x="16540766" y="708205"/>
                  <a:pt x="16588056" y="964898"/>
                  <a:pt x="16559980" y="1220847"/>
                </a:cubicBezTo>
                <a:cubicBezTo>
                  <a:pt x="16531904" y="1476796"/>
                  <a:pt x="16544764" y="1577057"/>
                  <a:pt x="16559980" y="1904521"/>
                </a:cubicBezTo>
                <a:cubicBezTo>
                  <a:pt x="16575196" y="2231985"/>
                  <a:pt x="16554506" y="2274797"/>
                  <a:pt x="16559980" y="2441694"/>
                </a:cubicBezTo>
                <a:cubicBezTo>
                  <a:pt x="16565454" y="2608591"/>
                  <a:pt x="16571133" y="2852775"/>
                  <a:pt x="16559980" y="2978867"/>
                </a:cubicBezTo>
                <a:cubicBezTo>
                  <a:pt x="16548827" y="3104959"/>
                  <a:pt x="16526121" y="3439295"/>
                  <a:pt x="16559980" y="3662541"/>
                </a:cubicBezTo>
                <a:cubicBezTo>
                  <a:pt x="16373898" y="3661223"/>
                  <a:pt x="16181731" y="3683326"/>
                  <a:pt x="16035581" y="3662541"/>
                </a:cubicBezTo>
                <a:cubicBezTo>
                  <a:pt x="15889431" y="3641756"/>
                  <a:pt x="15518282" y="3681538"/>
                  <a:pt x="15345581" y="3662541"/>
                </a:cubicBezTo>
                <a:cubicBezTo>
                  <a:pt x="15172880" y="3643544"/>
                  <a:pt x="14625035" y="3693070"/>
                  <a:pt x="14324383" y="3662541"/>
                </a:cubicBezTo>
                <a:cubicBezTo>
                  <a:pt x="14023731" y="3632012"/>
                  <a:pt x="13822088" y="3687948"/>
                  <a:pt x="13468784" y="3662541"/>
                </a:cubicBezTo>
                <a:cubicBezTo>
                  <a:pt x="13115480" y="3637134"/>
                  <a:pt x="13060156" y="3647403"/>
                  <a:pt x="12778785" y="3662541"/>
                </a:cubicBezTo>
                <a:cubicBezTo>
                  <a:pt x="12497414" y="3677679"/>
                  <a:pt x="12119963" y="3684789"/>
                  <a:pt x="11923186" y="3662541"/>
                </a:cubicBezTo>
                <a:cubicBezTo>
                  <a:pt x="11726409" y="3640293"/>
                  <a:pt x="11813577" y="3666623"/>
                  <a:pt x="11729986" y="3662541"/>
                </a:cubicBezTo>
                <a:cubicBezTo>
                  <a:pt x="11646395" y="3658459"/>
                  <a:pt x="11079504" y="3698737"/>
                  <a:pt x="10874387" y="3662541"/>
                </a:cubicBezTo>
                <a:cubicBezTo>
                  <a:pt x="10669270" y="3626345"/>
                  <a:pt x="10477786" y="3660238"/>
                  <a:pt x="10349988" y="3662541"/>
                </a:cubicBezTo>
                <a:cubicBezTo>
                  <a:pt x="10222190" y="3664844"/>
                  <a:pt x="9552654" y="3689019"/>
                  <a:pt x="9328789" y="3662541"/>
                </a:cubicBezTo>
                <a:cubicBezTo>
                  <a:pt x="9104924" y="3636063"/>
                  <a:pt x="9202711" y="3662580"/>
                  <a:pt x="9135589" y="3662541"/>
                </a:cubicBezTo>
                <a:cubicBezTo>
                  <a:pt x="9068467" y="3662502"/>
                  <a:pt x="8412288" y="3685088"/>
                  <a:pt x="8114390" y="3662541"/>
                </a:cubicBezTo>
                <a:cubicBezTo>
                  <a:pt x="7816492" y="3639994"/>
                  <a:pt x="7998645" y="3658281"/>
                  <a:pt x="7921190" y="3662541"/>
                </a:cubicBezTo>
                <a:cubicBezTo>
                  <a:pt x="7843735" y="3666801"/>
                  <a:pt x="7231281" y="3679063"/>
                  <a:pt x="6899992" y="3662541"/>
                </a:cubicBezTo>
                <a:cubicBezTo>
                  <a:pt x="6568703" y="3646019"/>
                  <a:pt x="6373041" y="3657551"/>
                  <a:pt x="6044393" y="3662541"/>
                </a:cubicBezTo>
                <a:cubicBezTo>
                  <a:pt x="5715745" y="3667531"/>
                  <a:pt x="5805063" y="3664062"/>
                  <a:pt x="5685593" y="3662541"/>
                </a:cubicBezTo>
                <a:cubicBezTo>
                  <a:pt x="5566123" y="3661020"/>
                  <a:pt x="5339631" y="3671428"/>
                  <a:pt x="5161194" y="3662541"/>
                </a:cubicBezTo>
                <a:cubicBezTo>
                  <a:pt x="4982757" y="3653654"/>
                  <a:pt x="4841898" y="3668998"/>
                  <a:pt x="4636794" y="3662541"/>
                </a:cubicBezTo>
                <a:cubicBezTo>
                  <a:pt x="4431690" y="3656084"/>
                  <a:pt x="4377108" y="3677915"/>
                  <a:pt x="4277995" y="3662541"/>
                </a:cubicBezTo>
                <a:cubicBezTo>
                  <a:pt x="4178882" y="3647167"/>
                  <a:pt x="4097969" y="3674759"/>
                  <a:pt x="3919195" y="3662541"/>
                </a:cubicBezTo>
                <a:cubicBezTo>
                  <a:pt x="3740421" y="3650323"/>
                  <a:pt x="3776958" y="3666795"/>
                  <a:pt x="3725996" y="3662541"/>
                </a:cubicBezTo>
                <a:cubicBezTo>
                  <a:pt x="3675034" y="3658287"/>
                  <a:pt x="3370917" y="3643285"/>
                  <a:pt x="3201596" y="3662541"/>
                </a:cubicBezTo>
                <a:cubicBezTo>
                  <a:pt x="3032275" y="3681797"/>
                  <a:pt x="2686739" y="3687931"/>
                  <a:pt x="2180397" y="3662541"/>
                </a:cubicBezTo>
                <a:cubicBezTo>
                  <a:pt x="1674055" y="3637151"/>
                  <a:pt x="1675892" y="3657569"/>
                  <a:pt x="1490398" y="3662541"/>
                </a:cubicBezTo>
                <a:cubicBezTo>
                  <a:pt x="1304904" y="3667513"/>
                  <a:pt x="425164" y="3729526"/>
                  <a:pt x="0" y="3662541"/>
                </a:cubicBezTo>
                <a:cubicBezTo>
                  <a:pt x="-26571" y="3432044"/>
                  <a:pt x="6640" y="3319127"/>
                  <a:pt x="0" y="2978867"/>
                </a:cubicBezTo>
                <a:cubicBezTo>
                  <a:pt x="-6640" y="2638607"/>
                  <a:pt x="-21175" y="2553791"/>
                  <a:pt x="0" y="2331818"/>
                </a:cubicBezTo>
                <a:cubicBezTo>
                  <a:pt x="21175" y="2109845"/>
                  <a:pt x="-19507" y="1941833"/>
                  <a:pt x="0" y="1831271"/>
                </a:cubicBezTo>
                <a:cubicBezTo>
                  <a:pt x="19507" y="1720709"/>
                  <a:pt x="-459" y="1424450"/>
                  <a:pt x="0" y="1294098"/>
                </a:cubicBezTo>
                <a:cubicBezTo>
                  <a:pt x="459" y="1163746"/>
                  <a:pt x="10362" y="975647"/>
                  <a:pt x="0" y="793551"/>
                </a:cubicBezTo>
                <a:cubicBezTo>
                  <a:pt x="-10362" y="611455"/>
                  <a:pt x="13090" y="204181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B26BF-6680-C8B3-8C8A-22D6D5B2E860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28317-8721-E876-31B8-1F939F3FEB25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16BDE-CE9A-B9E2-4478-BF41A67043ED}"/>
              </a:ext>
            </a:extLst>
          </p:cNvPr>
          <p:cNvSpPr txBox="1"/>
          <p:nvPr/>
        </p:nvSpPr>
        <p:spPr>
          <a:xfrm>
            <a:off x="762000" y="333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1EDFBDAB-AF26-82B3-F0F7-6B641EF53B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66800D-44D0-5510-5781-3B01D99E963A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30EBC8-E845-5D77-1837-7B24ED332D00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7/11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A1DC3FB-E920-D24C-A751-87C57E80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616" y="-5115471"/>
            <a:ext cx="7206322" cy="3789701"/>
          </a:xfrm>
          <a:prstGeom prst="rect">
            <a:avLst/>
          </a:prstGeom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26EE3E30-6E52-C928-3BDC-3DAE7A571AB2}"/>
              </a:ext>
            </a:extLst>
          </p:cNvPr>
          <p:cNvGrpSpPr/>
          <p:nvPr/>
        </p:nvGrpSpPr>
        <p:grpSpPr>
          <a:xfrm>
            <a:off x="9509347" y="-5183394"/>
            <a:ext cx="3554937" cy="3933993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9775960-011C-3DE0-F3A5-6F95F067D1DF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F7AF6B66-CBA3-34FC-67C3-3AAD2AC2260E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26337AC6-5466-9CC9-F8F7-D3D3F85A3749}"/>
              </a:ext>
            </a:extLst>
          </p:cNvPr>
          <p:cNvGrpSpPr/>
          <p:nvPr/>
        </p:nvGrpSpPr>
        <p:grpSpPr>
          <a:xfrm>
            <a:off x="9552639" y="-5183394"/>
            <a:ext cx="3554937" cy="3933993"/>
            <a:chOff x="0" y="0"/>
            <a:chExt cx="1076215" cy="1756931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AB00191D-613C-A0CA-47FA-EDA209BC846A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0673A711-3940-1535-52FF-A640AE3C8323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94544-085D-2A9C-B85F-53FDF98E19C0}"/>
              </a:ext>
            </a:extLst>
          </p:cNvPr>
          <p:cNvSpPr txBox="1"/>
          <p:nvPr/>
        </p:nvSpPr>
        <p:spPr>
          <a:xfrm>
            <a:off x="7467600" y="-4933911"/>
            <a:ext cx="66639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Historical Perspective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Creation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on Poor Communities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&amp; Social Benefits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 &amp; Policy Support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387EDB-A1C7-6F4E-C68C-CF6D3606F596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8/11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C355F-39A7-09DC-0048-A2354FF0782C}"/>
              </a:ext>
            </a:extLst>
          </p:cNvPr>
          <p:cNvSpPr txBox="1"/>
          <p:nvPr/>
        </p:nvSpPr>
        <p:spPr>
          <a:xfrm>
            <a:off x="1481028" y="4382812"/>
            <a:ext cx="8336513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Environment-friendly transportation system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air pollution and carbon emissions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clean energy sources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Promotes sustainable mobility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ECC4E3-FD38-D3EE-A055-F36030AA7F09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7A0D4-20DE-9957-421C-7EF00554EC95}"/>
              </a:ext>
            </a:extLst>
          </p:cNvPr>
          <p:cNvSpPr txBox="1"/>
          <p:nvPr/>
        </p:nvSpPr>
        <p:spPr>
          <a:xfrm>
            <a:off x="9773744" y="4496658"/>
            <a:ext cx="808163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Innovations: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Vehicles (EVs)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Hydrogen fuel vehicles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Biofuel-based transport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public transport systems like Metro</a:t>
            </a:r>
            <a:endParaRPr lang="en-GB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B21DDB-4A23-D628-9FDA-306D7C0D670C}"/>
              </a:ext>
            </a:extLst>
          </p:cNvPr>
          <p:cNvSpPr txBox="1"/>
          <p:nvPr/>
        </p:nvSpPr>
        <p:spPr>
          <a:xfrm>
            <a:off x="762000" y="1095970"/>
            <a:ext cx="1723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379541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49817-FADE-4371-D71A-1243C435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930948-321D-72EA-43EA-F8468F3BA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7C84D1-5730-DED2-BD99-43910B767E5B}"/>
              </a:ext>
            </a:extLst>
          </p:cNvPr>
          <p:cNvSpPr txBox="1"/>
          <p:nvPr/>
        </p:nvSpPr>
        <p:spPr>
          <a:xfrm>
            <a:off x="3575447" y="628851"/>
            <a:ext cx="1233799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Green Transport and</a:t>
            </a:r>
          </a:p>
          <a:p>
            <a:r>
              <a:rPr lang="en-GB" sz="11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mobility innovations</a:t>
            </a:r>
            <a:endParaRPr lang="en-GB" sz="11000" b="1" dirty="0">
              <a:solidFill>
                <a:srgbClr val="C00000"/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16D98A-A372-0B97-C380-793B22EC6FA0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3EF9FB-F535-80B3-22C1-4C1CD5F7955A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EFBCB-86DE-7635-7012-6DCE12003EC5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5C494-E73C-920C-C320-87F6EE6A61BA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0116B-2856-5E44-9F07-D5603674321E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7E0AC-0D91-D662-C8DE-3B7845A44808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7F08F-E11F-010A-DC35-36748380549D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E569CB-FFE2-6EC5-76BC-91991F3C71F6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407A5B-B1D1-161A-5594-E3CC7A36C90E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4128C-3933-2934-B5C6-0763FBF91653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B08E17-B707-FB64-7759-BD29F2082203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9D703-1368-3DF2-5D63-01941C575544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82717-F5E2-5AB7-4B46-054E98DDCC98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7DF4D8-DF5D-BC8D-56F4-133292202E95}"/>
              </a:ext>
            </a:extLst>
          </p:cNvPr>
          <p:cNvSpPr/>
          <p:nvPr/>
        </p:nvSpPr>
        <p:spPr>
          <a:xfrm>
            <a:off x="1503378" y="4450538"/>
            <a:ext cx="14879621" cy="4740492"/>
          </a:xfrm>
          <a:custGeom>
            <a:avLst/>
            <a:gdLst>
              <a:gd name="csX0" fmla="*/ 0 w 14879621"/>
              <a:gd name="csY0" fmla="*/ 0 h 4740492"/>
              <a:gd name="csX1" fmla="*/ 825143 w 14879621"/>
              <a:gd name="csY1" fmla="*/ 0 h 4740492"/>
              <a:gd name="csX2" fmla="*/ 1055100 w 14879621"/>
              <a:gd name="csY2" fmla="*/ 0 h 4740492"/>
              <a:gd name="csX3" fmla="*/ 1285058 w 14879621"/>
              <a:gd name="csY3" fmla="*/ 0 h 4740492"/>
              <a:gd name="csX4" fmla="*/ 2110201 w 14879621"/>
              <a:gd name="csY4" fmla="*/ 0 h 4740492"/>
              <a:gd name="csX5" fmla="*/ 2935343 w 14879621"/>
              <a:gd name="csY5" fmla="*/ 0 h 4740492"/>
              <a:gd name="csX6" fmla="*/ 3760486 w 14879621"/>
              <a:gd name="csY6" fmla="*/ 0 h 4740492"/>
              <a:gd name="csX7" fmla="*/ 4734425 w 14879621"/>
              <a:gd name="csY7" fmla="*/ 0 h 4740492"/>
              <a:gd name="csX8" fmla="*/ 5410771 w 14879621"/>
              <a:gd name="csY8" fmla="*/ 0 h 4740492"/>
              <a:gd name="csX9" fmla="*/ 5640729 w 14879621"/>
              <a:gd name="csY9" fmla="*/ 0 h 4740492"/>
              <a:gd name="csX10" fmla="*/ 6168279 w 14879621"/>
              <a:gd name="csY10" fmla="*/ 0 h 4740492"/>
              <a:gd name="csX11" fmla="*/ 7142218 w 14879621"/>
              <a:gd name="csY11" fmla="*/ 0 h 4740492"/>
              <a:gd name="csX12" fmla="*/ 7967361 w 14879621"/>
              <a:gd name="csY12" fmla="*/ 0 h 4740492"/>
              <a:gd name="csX13" fmla="*/ 8941300 w 14879621"/>
              <a:gd name="csY13" fmla="*/ 0 h 4740492"/>
              <a:gd name="csX14" fmla="*/ 9617646 w 14879621"/>
              <a:gd name="csY14" fmla="*/ 0 h 4740492"/>
              <a:gd name="csX15" fmla="*/ 10442789 w 14879621"/>
              <a:gd name="csY15" fmla="*/ 0 h 4740492"/>
              <a:gd name="csX16" fmla="*/ 11119135 w 14879621"/>
              <a:gd name="csY16" fmla="*/ 0 h 4740492"/>
              <a:gd name="csX17" fmla="*/ 11646685 w 14879621"/>
              <a:gd name="csY17" fmla="*/ 0 h 4740492"/>
              <a:gd name="csX18" fmla="*/ 12025439 w 14879621"/>
              <a:gd name="csY18" fmla="*/ 0 h 4740492"/>
              <a:gd name="csX19" fmla="*/ 12255397 w 14879621"/>
              <a:gd name="csY19" fmla="*/ 0 h 4740492"/>
              <a:gd name="csX20" fmla="*/ 13229336 w 14879621"/>
              <a:gd name="csY20" fmla="*/ 0 h 4740492"/>
              <a:gd name="csX21" fmla="*/ 13756886 w 14879621"/>
              <a:gd name="csY21" fmla="*/ 0 h 4740492"/>
              <a:gd name="csX22" fmla="*/ 14879621 w 14879621"/>
              <a:gd name="csY22" fmla="*/ 0 h 4740492"/>
              <a:gd name="csX23" fmla="*/ 14879621 w 14879621"/>
              <a:gd name="csY23" fmla="*/ 677213 h 4740492"/>
              <a:gd name="csX24" fmla="*/ 14879621 w 14879621"/>
              <a:gd name="csY24" fmla="*/ 1307021 h 4740492"/>
              <a:gd name="csX25" fmla="*/ 14879621 w 14879621"/>
              <a:gd name="csY25" fmla="*/ 2031639 h 4740492"/>
              <a:gd name="csX26" fmla="*/ 14879621 w 14879621"/>
              <a:gd name="csY26" fmla="*/ 2803662 h 4740492"/>
              <a:gd name="csX27" fmla="*/ 14879621 w 14879621"/>
              <a:gd name="csY27" fmla="*/ 3575685 h 4740492"/>
              <a:gd name="csX28" fmla="*/ 14879621 w 14879621"/>
              <a:gd name="csY28" fmla="*/ 4158089 h 4740492"/>
              <a:gd name="csX29" fmla="*/ 14879621 w 14879621"/>
              <a:gd name="csY29" fmla="*/ 4740492 h 4740492"/>
              <a:gd name="csX30" fmla="*/ 14203275 w 14879621"/>
              <a:gd name="csY30" fmla="*/ 4740492 h 4740492"/>
              <a:gd name="csX31" fmla="*/ 13675724 w 14879621"/>
              <a:gd name="csY31" fmla="*/ 4740492 h 4740492"/>
              <a:gd name="csX32" fmla="*/ 12999378 w 14879621"/>
              <a:gd name="csY32" fmla="*/ 4740492 h 4740492"/>
              <a:gd name="csX33" fmla="*/ 12025439 w 14879621"/>
              <a:gd name="csY33" fmla="*/ 4740492 h 4740492"/>
              <a:gd name="csX34" fmla="*/ 11200297 w 14879621"/>
              <a:gd name="csY34" fmla="*/ 4740492 h 4740492"/>
              <a:gd name="csX35" fmla="*/ 10523950 w 14879621"/>
              <a:gd name="csY35" fmla="*/ 4740492 h 4740492"/>
              <a:gd name="csX36" fmla="*/ 9698808 w 14879621"/>
              <a:gd name="csY36" fmla="*/ 4740492 h 4740492"/>
              <a:gd name="csX37" fmla="*/ 9468850 w 14879621"/>
              <a:gd name="csY37" fmla="*/ 4740492 h 4740492"/>
              <a:gd name="csX38" fmla="*/ 8643707 w 14879621"/>
              <a:gd name="csY38" fmla="*/ 4740492 h 4740492"/>
              <a:gd name="csX39" fmla="*/ 8116157 w 14879621"/>
              <a:gd name="csY39" fmla="*/ 4740492 h 4740492"/>
              <a:gd name="csX40" fmla="*/ 7142218 w 14879621"/>
              <a:gd name="csY40" fmla="*/ 4740492 h 4740492"/>
              <a:gd name="csX41" fmla="*/ 6912260 w 14879621"/>
              <a:gd name="csY41" fmla="*/ 4740492 h 4740492"/>
              <a:gd name="csX42" fmla="*/ 5938321 w 14879621"/>
              <a:gd name="csY42" fmla="*/ 4740492 h 4740492"/>
              <a:gd name="csX43" fmla="*/ 5708364 w 14879621"/>
              <a:gd name="csY43" fmla="*/ 4740492 h 4740492"/>
              <a:gd name="csX44" fmla="*/ 4734425 w 14879621"/>
              <a:gd name="csY44" fmla="*/ 4740492 h 4740492"/>
              <a:gd name="csX45" fmla="*/ 3909282 w 14879621"/>
              <a:gd name="csY45" fmla="*/ 4740492 h 4740492"/>
              <a:gd name="csX46" fmla="*/ 3530528 w 14879621"/>
              <a:gd name="csY46" fmla="*/ 4740492 h 4740492"/>
              <a:gd name="csX47" fmla="*/ 3002978 w 14879621"/>
              <a:gd name="csY47" fmla="*/ 4740492 h 4740492"/>
              <a:gd name="csX48" fmla="*/ 2475428 w 14879621"/>
              <a:gd name="csY48" fmla="*/ 4740492 h 4740492"/>
              <a:gd name="csX49" fmla="*/ 2096674 w 14879621"/>
              <a:gd name="csY49" fmla="*/ 4740492 h 4740492"/>
              <a:gd name="csX50" fmla="*/ 1717920 w 14879621"/>
              <a:gd name="csY50" fmla="*/ 4740492 h 4740492"/>
              <a:gd name="csX51" fmla="*/ 1487962 w 14879621"/>
              <a:gd name="csY51" fmla="*/ 4740492 h 4740492"/>
              <a:gd name="csX52" fmla="*/ 960412 w 14879621"/>
              <a:gd name="csY52" fmla="*/ 4740492 h 4740492"/>
              <a:gd name="csX53" fmla="*/ 0 w 14879621"/>
              <a:gd name="csY53" fmla="*/ 4740492 h 4740492"/>
              <a:gd name="csX54" fmla="*/ 0 w 14879621"/>
              <a:gd name="csY54" fmla="*/ 4063279 h 4740492"/>
              <a:gd name="csX55" fmla="*/ 0 w 14879621"/>
              <a:gd name="csY55" fmla="*/ 3433471 h 4740492"/>
              <a:gd name="csX56" fmla="*/ 0 w 14879621"/>
              <a:gd name="csY56" fmla="*/ 2851067 h 4740492"/>
              <a:gd name="csX57" fmla="*/ 0 w 14879621"/>
              <a:gd name="csY57" fmla="*/ 2126449 h 4740492"/>
              <a:gd name="csX58" fmla="*/ 0 w 14879621"/>
              <a:gd name="csY58" fmla="*/ 1591451 h 4740492"/>
              <a:gd name="csX59" fmla="*/ 0 w 14879621"/>
              <a:gd name="csY59" fmla="*/ 1009048 h 4740492"/>
              <a:gd name="csX60" fmla="*/ 0 w 14879621"/>
              <a:gd name="csY60" fmla="*/ 0 h 4740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</a:cxnLst>
            <a:rect l="l" t="t" r="r" b="b"/>
            <a:pathLst>
              <a:path w="14879621" h="4740492" extrusionOk="0">
                <a:moveTo>
                  <a:pt x="0" y="0"/>
                </a:moveTo>
                <a:cubicBezTo>
                  <a:pt x="342067" y="-23226"/>
                  <a:pt x="617293" y="41103"/>
                  <a:pt x="825143" y="0"/>
                </a:cubicBezTo>
                <a:cubicBezTo>
                  <a:pt x="1032993" y="-41103"/>
                  <a:pt x="949453" y="8564"/>
                  <a:pt x="1055100" y="0"/>
                </a:cubicBezTo>
                <a:cubicBezTo>
                  <a:pt x="1160747" y="-8564"/>
                  <a:pt x="1193430" y="6586"/>
                  <a:pt x="1285058" y="0"/>
                </a:cubicBezTo>
                <a:cubicBezTo>
                  <a:pt x="1376686" y="-6586"/>
                  <a:pt x="1860145" y="-37191"/>
                  <a:pt x="2110201" y="0"/>
                </a:cubicBezTo>
                <a:cubicBezTo>
                  <a:pt x="2360257" y="37191"/>
                  <a:pt x="2710832" y="-216"/>
                  <a:pt x="2935343" y="0"/>
                </a:cubicBezTo>
                <a:cubicBezTo>
                  <a:pt x="3159854" y="216"/>
                  <a:pt x="3350298" y="18009"/>
                  <a:pt x="3760486" y="0"/>
                </a:cubicBezTo>
                <a:cubicBezTo>
                  <a:pt x="4170674" y="-18009"/>
                  <a:pt x="4440269" y="-28707"/>
                  <a:pt x="4734425" y="0"/>
                </a:cubicBezTo>
                <a:cubicBezTo>
                  <a:pt x="5028581" y="28707"/>
                  <a:pt x="5186992" y="-32237"/>
                  <a:pt x="5410771" y="0"/>
                </a:cubicBezTo>
                <a:cubicBezTo>
                  <a:pt x="5634550" y="32237"/>
                  <a:pt x="5568990" y="7933"/>
                  <a:pt x="5640729" y="0"/>
                </a:cubicBezTo>
                <a:cubicBezTo>
                  <a:pt x="5712468" y="-7933"/>
                  <a:pt x="5944256" y="21752"/>
                  <a:pt x="6168279" y="0"/>
                </a:cubicBezTo>
                <a:cubicBezTo>
                  <a:pt x="6392302" y="-21752"/>
                  <a:pt x="6788540" y="-29538"/>
                  <a:pt x="7142218" y="0"/>
                </a:cubicBezTo>
                <a:cubicBezTo>
                  <a:pt x="7495896" y="29538"/>
                  <a:pt x="7642794" y="5534"/>
                  <a:pt x="7967361" y="0"/>
                </a:cubicBezTo>
                <a:cubicBezTo>
                  <a:pt x="8291928" y="-5534"/>
                  <a:pt x="8665480" y="-38596"/>
                  <a:pt x="8941300" y="0"/>
                </a:cubicBezTo>
                <a:cubicBezTo>
                  <a:pt x="9217120" y="38596"/>
                  <a:pt x="9305995" y="-11979"/>
                  <a:pt x="9617646" y="0"/>
                </a:cubicBezTo>
                <a:cubicBezTo>
                  <a:pt x="9929297" y="11979"/>
                  <a:pt x="10060032" y="-17570"/>
                  <a:pt x="10442789" y="0"/>
                </a:cubicBezTo>
                <a:cubicBezTo>
                  <a:pt x="10825546" y="17570"/>
                  <a:pt x="10961117" y="-29941"/>
                  <a:pt x="11119135" y="0"/>
                </a:cubicBezTo>
                <a:cubicBezTo>
                  <a:pt x="11277153" y="29941"/>
                  <a:pt x="11533709" y="-7569"/>
                  <a:pt x="11646685" y="0"/>
                </a:cubicBezTo>
                <a:cubicBezTo>
                  <a:pt x="11759661" y="7569"/>
                  <a:pt x="11849157" y="3432"/>
                  <a:pt x="12025439" y="0"/>
                </a:cubicBezTo>
                <a:cubicBezTo>
                  <a:pt x="12201721" y="-3432"/>
                  <a:pt x="12164531" y="1568"/>
                  <a:pt x="12255397" y="0"/>
                </a:cubicBezTo>
                <a:cubicBezTo>
                  <a:pt x="12346263" y="-1568"/>
                  <a:pt x="12894137" y="-30547"/>
                  <a:pt x="13229336" y="0"/>
                </a:cubicBezTo>
                <a:cubicBezTo>
                  <a:pt x="13564535" y="30547"/>
                  <a:pt x="13596627" y="25896"/>
                  <a:pt x="13756886" y="0"/>
                </a:cubicBezTo>
                <a:cubicBezTo>
                  <a:pt x="13917145" y="-25896"/>
                  <a:pt x="14513439" y="-17978"/>
                  <a:pt x="14879621" y="0"/>
                </a:cubicBezTo>
                <a:cubicBezTo>
                  <a:pt x="14903774" y="263035"/>
                  <a:pt x="14902794" y="451241"/>
                  <a:pt x="14879621" y="677213"/>
                </a:cubicBezTo>
                <a:cubicBezTo>
                  <a:pt x="14856448" y="903185"/>
                  <a:pt x="14871561" y="1150394"/>
                  <a:pt x="14879621" y="1307021"/>
                </a:cubicBezTo>
                <a:cubicBezTo>
                  <a:pt x="14887681" y="1463648"/>
                  <a:pt x="14889330" y="1777808"/>
                  <a:pt x="14879621" y="2031639"/>
                </a:cubicBezTo>
                <a:cubicBezTo>
                  <a:pt x="14869912" y="2285470"/>
                  <a:pt x="14884379" y="2506242"/>
                  <a:pt x="14879621" y="2803662"/>
                </a:cubicBezTo>
                <a:cubicBezTo>
                  <a:pt x="14874863" y="3101082"/>
                  <a:pt x="14896600" y="3390124"/>
                  <a:pt x="14879621" y="3575685"/>
                </a:cubicBezTo>
                <a:cubicBezTo>
                  <a:pt x="14862642" y="3761246"/>
                  <a:pt x="14889463" y="3999194"/>
                  <a:pt x="14879621" y="4158089"/>
                </a:cubicBezTo>
                <a:cubicBezTo>
                  <a:pt x="14869779" y="4316984"/>
                  <a:pt x="14894129" y="4561802"/>
                  <a:pt x="14879621" y="4740492"/>
                </a:cubicBezTo>
                <a:cubicBezTo>
                  <a:pt x="14686547" y="4739742"/>
                  <a:pt x="14479146" y="4726386"/>
                  <a:pt x="14203275" y="4740492"/>
                </a:cubicBezTo>
                <a:cubicBezTo>
                  <a:pt x="13927404" y="4754598"/>
                  <a:pt x="13853203" y="4730491"/>
                  <a:pt x="13675724" y="4740492"/>
                </a:cubicBezTo>
                <a:cubicBezTo>
                  <a:pt x="13498245" y="4750493"/>
                  <a:pt x="13311953" y="4748979"/>
                  <a:pt x="12999378" y="4740492"/>
                </a:cubicBezTo>
                <a:cubicBezTo>
                  <a:pt x="12686803" y="4732005"/>
                  <a:pt x="12379482" y="4780968"/>
                  <a:pt x="12025439" y="4740492"/>
                </a:cubicBezTo>
                <a:cubicBezTo>
                  <a:pt x="11671396" y="4700016"/>
                  <a:pt x="11592080" y="4733146"/>
                  <a:pt x="11200297" y="4740492"/>
                </a:cubicBezTo>
                <a:cubicBezTo>
                  <a:pt x="10808514" y="4747838"/>
                  <a:pt x="10699757" y="4752987"/>
                  <a:pt x="10523950" y="4740492"/>
                </a:cubicBezTo>
                <a:cubicBezTo>
                  <a:pt x="10348143" y="4727997"/>
                  <a:pt x="9943376" y="4750084"/>
                  <a:pt x="9698808" y="4740492"/>
                </a:cubicBezTo>
                <a:cubicBezTo>
                  <a:pt x="9454240" y="4730900"/>
                  <a:pt x="9547467" y="4736177"/>
                  <a:pt x="9468850" y="4740492"/>
                </a:cubicBezTo>
                <a:cubicBezTo>
                  <a:pt x="9390233" y="4744807"/>
                  <a:pt x="8893723" y="4700250"/>
                  <a:pt x="8643707" y="4740492"/>
                </a:cubicBezTo>
                <a:cubicBezTo>
                  <a:pt x="8393691" y="4780734"/>
                  <a:pt x="8372421" y="4741479"/>
                  <a:pt x="8116157" y="4740492"/>
                </a:cubicBezTo>
                <a:cubicBezTo>
                  <a:pt x="7859893" y="4739506"/>
                  <a:pt x="7615560" y="4729863"/>
                  <a:pt x="7142218" y="4740492"/>
                </a:cubicBezTo>
                <a:cubicBezTo>
                  <a:pt x="6668876" y="4751121"/>
                  <a:pt x="7000103" y="4746033"/>
                  <a:pt x="6912260" y="4740492"/>
                </a:cubicBezTo>
                <a:cubicBezTo>
                  <a:pt x="6824417" y="4734951"/>
                  <a:pt x="6409003" y="4761760"/>
                  <a:pt x="5938321" y="4740492"/>
                </a:cubicBezTo>
                <a:cubicBezTo>
                  <a:pt x="5467639" y="4719224"/>
                  <a:pt x="5814898" y="4731806"/>
                  <a:pt x="5708364" y="4740492"/>
                </a:cubicBezTo>
                <a:cubicBezTo>
                  <a:pt x="5601830" y="4749178"/>
                  <a:pt x="4953800" y="4749027"/>
                  <a:pt x="4734425" y="4740492"/>
                </a:cubicBezTo>
                <a:cubicBezTo>
                  <a:pt x="4515050" y="4731957"/>
                  <a:pt x="4096444" y="4718127"/>
                  <a:pt x="3909282" y="4740492"/>
                </a:cubicBezTo>
                <a:cubicBezTo>
                  <a:pt x="3722120" y="4762857"/>
                  <a:pt x="3650657" y="4730146"/>
                  <a:pt x="3530528" y="4740492"/>
                </a:cubicBezTo>
                <a:cubicBezTo>
                  <a:pt x="3410399" y="4750838"/>
                  <a:pt x="3228012" y="4729279"/>
                  <a:pt x="3002978" y="4740492"/>
                </a:cubicBezTo>
                <a:cubicBezTo>
                  <a:pt x="2777944" y="4751706"/>
                  <a:pt x="2623325" y="4733052"/>
                  <a:pt x="2475428" y="4740492"/>
                </a:cubicBezTo>
                <a:cubicBezTo>
                  <a:pt x="2327531" y="4747933"/>
                  <a:pt x="2186543" y="4722693"/>
                  <a:pt x="2096674" y="4740492"/>
                </a:cubicBezTo>
                <a:cubicBezTo>
                  <a:pt x="2006805" y="4758291"/>
                  <a:pt x="1799362" y="4750696"/>
                  <a:pt x="1717920" y="4740492"/>
                </a:cubicBezTo>
                <a:cubicBezTo>
                  <a:pt x="1636478" y="4730288"/>
                  <a:pt x="1573466" y="4731413"/>
                  <a:pt x="1487962" y="4740492"/>
                </a:cubicBezTo>
                <a:cubicBezTo>
                  <a:pt x="1402458" y="4749571"/>
                  <a:pt x="1093574" y="4734429"/>
                  <a:pt x="960412" y="4740492"/>
                </a:cubicBezTo>
                <a:cubicBezTo>
                  <a:pt x="827250" y="4746556"/>
                  <a:pt x="469233" y="4773241"/>
                  <a:pt x="0" y="4740492"/>
                </a:cubicBezTo>
                <a:cubicBezTo>
                  <a:pt x="17645" y="4517469"/>
                  <a:pt x="7019" y="4219177"/>
                  <a:pt x="0" y="4063279"/>
                </a:cubicBezTo>
                <a:cubicBezTo>
                  <a:pt x="-7019" y="3907381"/>
                  <a:pt x="9959" y="3588252"/>
                  <a:pt x="0" y="3433471"/>
                </a:cubicBezTo>
                <a:cubicBezTo>
                  <a:pt x="-9959" y="3278690"/>
                  <a:pt x="-9141" y="3026716"/>
                  <a:pt x="0" y="2851067"/>
                </a:cubicBezTo>
                <a:cubicBezTo>
                  <a:pt x="9141" y="2675418"/>
                  <a:pt x="-167" y="2281601"/>
                  <a:pt x="0" y="2126449"/>
                </a:cubicBezTo>
                <a:cubicBezTo>
                  <a:pt x="167" y="1971297"/>
                  <a:pt x="22021" y="1809757"/>
                  <a:pt x="0" y="1591451"/>
                </a:cubicBezTo>
                <a:cubicBezTo>
                  <a:pt x="-22021" y="1373145"/>
                  <a:pt x="9797" y="1253908"/>
                  <a:pt x="0" y="1009048"/>
                </a:cubicBezTo>
                <a:cubicBezTo>
                  <a:pt x="-9797" y="764188"/>
                  <a:pt x="40149" y="277826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B7FAB-13FA-8E91-9562-6C0F717D63E4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72CDE-145C-14CE-5DF3-EA42AECA537F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7503B-6DED-9CA7-0313-1EF96DA6F7D9}"/>
              </a:ext>
            </a:extLst>
          </p:cNvPr>
          <p:cNvSpPr txBox="1"/>
          <p:nvPr/>
        </p:nvSpPr>
        <p:spPr>
          <a:xfrm>
            <a:off x="762000" y="333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DD79C0E7-1A07-7C71-7FC4-B0FE93B0CC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42B6CF-904C-E7B4-1DA2-784EDF779A10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23FB62-DE44-03FD-2A09-C8E9DBECD729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7/11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8F4CBE7-2B6A-1892-ED97-C3AE42DA2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616" y="-5115471"/>
            <a:ext cx="7206322" cy="3789701"/>
          </a:xfrm>
          <a:prstGeom prst="rect">
            <a:avLst/>
          </a:prstGeom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C3AC18A2-373C-8688-CE9C-0AEBC788B43E}"/>
              </a:ext>
            </a:extLst>
          </p:cNvPr>
          <p:cNvGrpSpPr/>
          <p:nvPr/>
        </p:nvGrpSpPr>
        <p:grpSpPr>
          <a:xfrm>
            <a:off x="9509347" y="-5183394"/>
            <a:ext cx="3554937" cy="3933993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7733D9D4-21E4-8B34-9C56-B7C802C58CA6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6B23DE65-71B4-A465-B07E-D0FF6E71D05F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F0E87850-3D4D-8110-96CE-6F436B384874}"/>
              </a:ext>
            </a:extLst>
          </p:cNvPr>
          <p:cNvGrpSpPr/>
          <p:nvPr/>
        </p:nvGrpSpPr>
        <p:grpSpPr>
          <a:xfrm>
            <a:off x="9552639" y="-5183394"/>
            <a:ext cx="3554937" cy="3933993"/>
            <a:chOff x="0" y="0"/>
            <a:chExt cx="1076215" cy="1756931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E457CDC-1B1C-9761-2CAB-26EC7FCD338F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AA55A8DA-3B1C-8DCF-4C55-19E84B6DD1F7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89286C-FCAF-0178-625F-D7A9D43E5DBE}"/>
              </a:ext>
            </a:extLst>
          </p:cNvPr>
          <p:cNvSpPr txBox="1"/>
          <p:nvPr/>
        </p:nvSpPr>
        <p:spPr>
          <a:xfrm>
            <a:off x="7467600" y="-4933911"/>
            <a:ext cx="66639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Historical Perspective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Creation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on Poor Communities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&amp; Social Benefits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 &amp; Policy Support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C79256-3962-CDBF-B3E2-E685BD18A6B3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8/11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BB785-F12F-50A4-A58C-56E690494A0F}"/>
              </a:ext>
            </a:extLst>
          </p:cNvPr>
          <p:cNvSpPr txBox="1"/>
          <p:nvPr/>
        </p:nvSpPr>
        <p:spPr>
          <a:xfrm>
            <a:off x="1729793" y="4734573"/>
            <a:ext cx="65437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&amp; Benefits: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air quality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energy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fuel dependency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Lowers traffic congestion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sustainable development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91CAF7-3159-AA1D-4B37-C47D1F192A9E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9/11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C3E29-AEFE-2BFD-8818-7E75529328C6}"/>
              </a:ext>
            </a:extLst>
          </p:cNvPr>
          <p:cNvSpPr txBox="1"/>
          <p:nvPr/>
        </p:nvSpPr>
        <p:spPr>
          <a:xfrm>
            <a:off x="9751724" y="4734573"/>
            <a:ext cx="637129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of Green Mobility: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electric vehicles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air taxis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battery technology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transport networks</a:t>
            </a:r>
            <a:endParaRPr lang="en-GB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D510C-6520-70F4-2B60-CFFB60F6CB95}"/>
              </a:ext>
            </a:extLst>
          </p:cNvPr>
          <p:cNvSpPr txBox="1"/>
          <p:nvPr/>
        </p:nvSpPr>
        <p:spPr>
          <a:xfrm>
            <a:off x="762000" y="1095970"/>
            <a:ext cx="1723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72245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7768F-B363-3E83-FBFE-11D620477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31F211D-E73D-002F-17AD-85ECF38E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3FBA83-3B25-3BD6-E004-A5163D805782}"/>
              </a:ext>
            </a:extLst>
          </p:cNvPr>
          <p:cNvSpPr txBox="1"/>
          <p:nvPr/>
        </p:nvSpPr>
        <p:spPr>
          <a:xfrm>
            <a:off x="2031807" y="5976170"/>
            <a:ext cx="10118476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Challenges</a:t>
            </a:r>
            <a:r>
              <a:rPr lang="en-GB" sz="11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&amp; </a:t>
            </a:r>
          </a:p>
          <a:p>
            <a:r>
              <a:rPr lang="en-GB" sz="11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Future directions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8DB51-BE81-4B91-9F82-BD7C71AA15E9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BBB14B-FAA7-14E2-A7E8-590E459A3038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19C1B-5A47-77C6-8E76-4B05277775B2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7F0973-DA73-61D3-8098-5F6AA5962A5C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091340-8075-BB79-47A4-71AA11174311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A73BD6-47B8-7B97-3193-015CBBF3F902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5C4FA-DC5E-B2CE-0D2E-A8C56301C70B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3ACE87-FEB5-0847-C938-8775E0119732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3D8DF7-0E14-883A-D636-E620D40F4EA9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6F17E-E702-8F1B-A8FC-5BCA5AB84C74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77985-6CD2-EA7F-F971-51D6A317C4BB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780A7-11E2-D9E9-7A92-E7290068B7BA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DFC933-5652-0817-BB43-585418722310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1B042D-55E5-B7C1-4062-315CF40388A5}"/>
              </a:ext>
            </a:extLst>
          </p:cNvPr>
          <p:cNvSpPr/>
          <p:nvPr/>
        </p:nvSpPr>
        <p:spPr>
          <a:xfrm>
            <a:off x="2540499" y="1557635"/>
            <a:ext cx="15124104" cy="4223044"/>
          </a:xfrm>
          <a:custGeom>
            <a:avLst/>
            <a:gdLst>
              <a:gd name="csX0" fmla="*/ 0 w 15124104"/>
              <a:gd name="csY0" fmla="*/ 0 h 4223044"/>
              <a:gd name="csX1" fmla="*/ 838700 w 15124104"/>
              <a:gd name="csY1" fmla="*/ 0 h 4223044"/>
              <a:gd name="csX2" fmla="*/ 1072436 w 15124104"/>
              <a:gd name="csY2" fmla="*/ 0 h 4223044"/>
              <a:gd name="csX3" fmla="*/ 1306173 w 15124104"/>
              <a:gd name="csY3" fmla="*/ 0 h 4223044"/>
              <a:gd name="csX4" fmla="*/ 2144873 w 15124104"/>
              <a:gd name="csY4" fmla="*/ 0 h 4223044"/>
              <a:gd name="csX5" fmla="*/ 2983573 w 15124104"/>
              <a:gd name="csY5" fmla="*/ 0 h 4223044"/>
              <a:gd name="csX6" fmla="*/ 3822274 w 15124104"/>
              <a:gd name="csY6" fmla="*/ 0 h 4223044"/>
              <a:gd name="csX7" fmla="*/ 4812215 w 15124104"/>
              <a:gd name="csY7" fmla="*/ 0 h 4223044"/>
              <a:gd name="csX8" fmla="*/ 5499674 w 15124104"/>
              <a:gd name="csY8" fmla="*/ 0 h 4223044"/>
              <a:gd name="csX9" fmla="*/ 5733410 w 15124104"/>
              <a:gd name="csY9" fmla="*/ 0 h 4223044"/>
              <a:gd name="csX10" fmla="*/ 6269629 w 15124104"/>
              <a:gd name="csY10" fmla="*/ 0 h 4223044"/>
              <a:gd name="csX11" fmla="*/ 7259570 w 15124104"/>
              <a:gd name="csY11" fmla="*/ 0 h 4223044"/>
              <a:gd name="csX12" fmla="*/ 8098270 w 15124104"/>
              <a:gd name="csY12" fmla="*/ 0 h 4223044"/>
              <a:gd name="csX13" fmla="*/ 9088212 w 15124104"/>
              <a:gd name="csY13" fmla="*/ 0 h 4223044"/>
              <a:gd name="csX14" fmla="*/ 9775671 w 15124104"/>
              <a:gd name="csY14" fmla="*/ 0 h 4223044"/>
              <a:gd name="csX15" fmla="*/ 10614371 w 15124104"/>
              <a:gd name="csY15" fmla="*/ 0 h 4223044"/>
              <a:gd name="csX16" fmla="*/ 11301830 w 15124104"/>
              <a:gd name="csY16" fmla="*/ 0 h 4223044"/>
              <a:gd name="csX17" fmla="*/ 11838049 w 15124104"/>
              <a:gd name="csY17" fmla="*/ 0 h 4223044"/>
              <a:gd name="csX18" fmla="*/ 12223026 w 15124104"/>
              <a:gd name="csY18" fmla="*/ 0 h 4223044"/>
              <a:gd name="csX19" fmla="*/ 12456762 w 15124104"/>
              <a:gd name="csY19" fmla="*/ 0 h 4223044"/>
              <a:gd name="csX20" fmla="*/ 13446703 w 15124104"/>
              <a:gd name="csY20" fmla="*/ 0 h 4223044"/>
              <a:gd name="csX21" fmla="*/ 13982922 w 15124104"/>
              <a:gd name="csY21" fmla="*/ 0 h 4223044"/>
              <a:gd name="csX22" fmla="*/ 15124104 w 15124104"/>
              <a:gd name="csY22" fmla="*/ 0 h 4223044"/>
              <a:gd name="csX23" fmla="*/ 15124104 w 15124104"/>
              <a:gd name="csY23" fmla="*/ 603292 h 4223044"/>
              <a:gd name="csX24" fmla="*/ 15124104 w 15124104"/>
              <a:gd name="csY24" fmla="*/ 1164354 h 4223044"/>
              <a:gd name="csX25" fmla="*/ 15124104 w 15124104"/>
              <a:gd name="csY25" fmla="*/ 1809876 h 4223044"/>
              <a:gd name="csX26" fmla="*/ 15124104 w 15124104"/>
              <a:gd name="csY26" fmla="*/ 2497629 h 4223044"/>
              <a:gd name="csX27" fmla="*/ 15124104 w 15124104"/>
              <a:gd name="csY27" fmla="*/ 3185382 h 4223044"/>
              <a:gd name="csX28" fmla="*/ 15124104 w 15124104"/>
              <a:gd name="csY28" fmla="*/ 3704213 h 4223044"/>
              <a:gd name="csX29" fmla="*/ 15124104 w 15124104"/>
              <a:gd name="csY29" fmla="*/ 4223044 h 4223044"/>
              <a:gd name="csX30" fmla="*/ 14436645 w 15124104"/>
              <a:gd name="csY30" fmla="*/ 4223044 h 4223044"/>
              <a:gd name="csX31" fmla="*/ 13900426 w 15124104"/>
              <a:gd name="csY31" fmla="*/ 4223044 h 4223044"/>
              <a:gd name="csX32" fmla="*/ 13212967 w 15124104"/>
              <a:gd name="csY32" fmla="*/ 4223044 h 4223044"/>
              <a:gd name="csX33" fmla="*/ 12223026 w 15124104"/>
              <a:gd name="csY33" fmla="*/ 4223044 h 4223044"/>
              <a:gd name="csX34" fmla="*/ 11384326 w 15124104"/>
              <a:gd name="csY34" fmla="*/ 4223044 h 4223044"/>
              <a:gd name="csX35" fmla="*/ 10696866 w 15124104"/>
              <a:gd name="csY35" fmla="*/ 4223044 h 4223044"/>
              <a:gd name="csX36" fmla="*/ 9858166 w 15124104"/>
              <a:gd name="csY36" fmla="*/ 4223044 h 4223044"/>
              <a:gd name="csX37" fmla="*/ 9624430 w 15124104"/>
              <a:gd name="csY37" fmla="*/ 4223044 h 4223044"/>
              <a:gd name="csX38" fmla="*/ 8785730 w 15124104"/>
              <a:gd name="csY38" fmla="*/ 4223044 h 4223044"/>
              <a:gd name="csX39" fmla="*/ 8249511 w 15124104"/>
              <a:gd name="csY39" fmla="*/ 4223044 h 4223044"/>
              <a:gd name="csX40" fmla="*/ 7259570 w 15124104"/>
              <a:gd name="csY40" fmla="*/ 4223044 h 4223044"/>
              <a:gd name="csX41" fmla="*/ 7025834 w 15124104"/>
              <a:gd name="csY41" fmla="*/ 4223044 h 4223044"/>
              <a:gd name="csX42" fmla="*/ 6035892 w 15124104"/>
              <a:gd name="csY42" fmla="*/ 4223044 h 4223044"/>
              <a:gd name="csX43" fmla="*/ 5802156 w 15124104"/>
              <a:gd name="csY43" fmla="*/ 4223044 h 4223044"/>
              <a:gd name="csX44" fmla="*/ 4812215 w 15124104"/>
              <a:gd name="csY44" fmla="*/ 4223044 h 4223044"/>
              <a:gd name="csX45" fmla="*/ 3973515 w 15124104"/>
              <a:gd name="csY45" fmla="*/ 4223044 h 4223044"/>
              <a:gd name="csX46" fmla="*/ 3588537 w 15124104"/>
              <a:gd name="csY46" fmla="*/ 4223044 h 4223044"/>
              <a:gd name="csX47" fmla="*/ 3052319 w 15124104"/>
              <a:gd name="csY47" fmla="*/ 4223044 h 4223044"/>
              <a:gd name="csX48" fmla="*/ 2516101 w 15124104"/>
              <a:gd name="csY48" fmla="*/ 4223044 h 4223044"/>
              <a:gd name="csX49" fmla="*/ 2131124 w 15124104"/>
              <a:gd name="csY49" fmla="*/ 4223044 h 4223044"/>
              <a:gd name="csX50" fmla="*/ 1746147 w 15124104"/>
              <a:gd name="csY50" fmla="*/ 4223044 h 4223044"/>
              <a:gd name="csX51" fmla="*/ 1512410 w 15124104"/>
              <a:gd name="csY51" fmla="*/ 4223044 h 4223044"/>
              <a:gd name="csX52" fmla="*/ 976192 w 15124104"/>
              <a:gd name="csY52" fmla="*/ 4223044 h 4223044"/>
              <a:gd name="csX53" fmla="*/ 0 w 15124104"/>
              <a:gd name="csY53" fmla="*/ 4223044 h 4223044"/>
              <a:gd name="csX54" fmla="*/ 0 w 15124104"/>
              <a:gd name="csY54" fmla="*/ 3619752 h 4223044"/>
              <a:gd name="csX55" fmla="*/ 0 w 15124104"/>
              <a:gd name="csY55" fmla="*/ 3058690 h 4223044"/>
              <a:gd name="csX56" fmla="*/ 0 w 15124104"/>
              <a:gd name="csY56" fmla="*/ 2539859 h 4223044"/>
              <a:gd name="csX57" fmla="*/ 0 w 15124104"/>
              <a:gd name="csY57" fmla="*/ 1894337 h 4223044"/>
              <a:gd name="csX58" fmla="*/ 0 w 15124104"/>
              <a:gd name="csY58" fmla="*/ 1417736 h 4223044"/>
              <a:gd name="csX59" fmla="*/ 0 w 15124104"/>
              <a:gd name="csY59" fmla="*/ 898905 h 4223044"/>
              <a:gd name="csX60" fmla="*/ 0 w 15124104"/>
              <a:gd name="csY60" fmla="*/ 0 h 42230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</a:cxnLst>
            <a:rect l="l" t="t" r="r" b="b"/>
            <a:pathLst>
              <a:path w="15124104" h="4223044" extrusionOk="0">
                <a:moveTo>
                  <a:pt x="0" y="0"/>
                </a:moveTo>
                <a:cubicBezTo>
                  <a:pt x="173664" y="-10183"/>
                  <a:pt x="581413" y="-25826"/>
                  <a:pt x="838700" y="0"/>
                </a:cubicBezTo>
                <a:cubicBezTo>
                  <a:pt x="1095987" y="25826"/>
                  <a:pt x="1001000" y="-9614"/>
                  <a:pt x="1072436" y="0"/>
                </a:cubicBezTo>
                <a:cubicBezTo>
                  <a:pt x="1143872" y="9614"/>
                  <a:pt x="1206886" y="11110"/>
                  <a:pt x="1306173" y="0"/>
                </a:cubicBezTo>
                <a:cubicBezTo>
                  <a:pt x="1405460" y="-11110"/>
                  <a:pt x="1751391" y="-8308"/>
                  <a:pt x="2144873" y="0"/>
                </a:cubicBezTo>
                <a:cubicBezTo>
                  <a:pt x="2538355" y="8308"/>
                  <a:pt x="2742248" y="2238"/>
                  <a:pt x="2983573" y="0"/>
                </a:cubicBezTo>
                <a:cubicBezTo>
                  <a:pt x="3224898" y="-2238"/>
                  <a:pt x="3646893" y="-12524"/>
                  <a:pt x="3822274" y="0"/>
                </a:cubicBezTo>
                <a:cubicBezTo>
                  <a:pt x="3997655" y="12524"/>
                  <a:pt x="4559484" y="-34658"/>
                  <a:pt x="4812215" y="0"/>
                </a:cubicBezTo>
                <a:cubicBezTo>
                  <a:pt x="5064946" y="34658"/>
                  <a:pt x="5220965" y="8394"/>
                  <a:pt x="5499674" y="0"/>
                </a:cubicBezTo>
                <a:cubicBezTo>
                  <a:pt x="5778383" y="-8394"/>
                  <a:pt x="5663503" y="1249"/>
                  <a:pt x="5733410" y="0"/>
                </a:cubicBezTo>
                <a:cubicBezTo>
                  <a:pt x="5803317" y="-1249"/>
                  <a:pt x="6121742" y="16979"/>
                  <a:pt x="6269629" y="0"/>
                </a:cubicBezTo>
                <a:cubicBezTo>
                  <a:pt x="6417516" y="-16979"/>
                  <a:pt x="6961734" y="5900"/>
                  <a:pt x="7259570" y="0"/>
                </a:cubicBezTo>
                <a:cubicBezTo>
                  <a:pt x="7557406" y="-5900"/>
                  <a:pt x="7733840" y="29509"/>
                  <a:pt x="8098270" y="0"/>
                </a:cubicBezTo>
                <a:cubicBezTo>
                  <a:pt x="8462700" y="-29509"/>
                  <a:pt x="8840579" y="-1993"/>
                  <a:pt x="9088212" y="0"/>
                </a:cubicBezTo>
                <a:cubicBezTo>
                  <a:pt x="9335845" y="1993"/>
                  <a:pt x="9548016" y="668"/>
                  <a:pt x="9775671" y="0"/>
                </a:cubicBezTo>
                <a:cubicBezTo>
                  <a:pt x="10003326" y="-668"/>
                  <a:pt x="10365359" y="-3555"/>
                  <a:pt x="10614371" y="0"/>
                </a:cubicBezTo>
                <a:cubicBezTo>
                  <a:pt x="10863383" y="3555"/>
                  <a:pt x="10963039" y="-5172"/>
                  <a:pt x="11301830" y="0"/>
                </a:cubicBezTo>
                <a:cubicBezTo>
                  <a:pt x="11640621" y="5172"/>
                  <a:pt x="11692341" y="2091"/>
                  <a:pt x="11838049" y="0"/>
                </a:cubicBezTo>
                <a:cubicBezTo>
                  <a:pt x="11983757" y="-2091"/>
                  <a:pt x="12129976" y="2743"/>
                  <a:pt x="12223026" y="0"/>
                </a:cubicBezTo>
                <a:cubicBezTo>
                  <a:pt x="12316076" y="-2743"/>
                  <a:pt x="12393708" y="-2863"/>
                  <a:pt x="12456762" y="0"/>
                </a:cubicBezTo>
                <a:cubicBezTo>
                  <a:pt x="12519816" y="2863"/>
                  <a:pt x="12952069" y="-28020"/>
                  <a:pt x="13446703" y="0"/>
                </a:cubicBezTo>
                <a:cubicBezTo>
                  <a:pt x="13941337" y="28020"/>
                  <a:pt x="13824595" y="20590"/>
                  <a:pt x="13982922" y="0"/>
                </a:cubicBezTo>
                <a:cubicBezTo>
                  <a:pt x="14141249" y="-20590"/>
                  <a:pt x="14614810" y="-29646"/>
                  <a:pt x="15124104" y="0"/>
                </a:cubicBezTo>
                <a:cubicBezTo>
                  <a:pt x="15103139" y="169346"/>
                  <a:pt x="15101668" y="374498"/>
                  <a:pt x="15124104" y="603292"/>
                </a:cubicBezTo>
                <a:cubicBezTo>
                  <a:pt x="15146540" y="832086"/>
                  <a:pt x="15127893" y="990479"/>
                  <a:pt x="15124104" y="1164354"/>
                </a:cubicBezTo>
                <a:cubicBezTo>
                  <a:pt x="15120315" y="1338229"/>
                  <a:pt x="15121537" y="1626217"/>
                  <a:pt x="15124104" y="1809876"/>
                </a:cubicBezTo>
                <a:cubicBezTo>
                  <a:pt x="15126671" y="1993535"/>
                  <a:pt x="15105409" y="2312901"/>
                  <a:pt x="15124104" y="2497629"/>
                </a:cubicBezTo>
                <a:cubicBezTo>
                  <a:pt x="15142799" y="2682357"/>
                  <a:pt x="15143979" y="3021929"/>
                  <a:pt x="15124104" y="3185382"/>
                </a:cubicBezTo>
                <a:cubicBezTo>
                  <a:pt x="15104229" y="3348835"/>
                  <a:pt x="15112745" y="3529655"/>
                  <a:pt x="15124104" y="3704213"/>
                </a:cubicBezTo>
                <a:cubicBezTo>
                  <a:pt x="15135463" y="3878771"/>
                  <a:pt x="15111889" y="4092696"/>
                  <a:pt x="15124104" y="4223044"/>
                </a:cubicBezTo>
                <a:cubicBezTo>
                  <a:pt x="14856394" y="4225377"/>
                  <a:pt x="14680673" y="4216658"/>
                  <a:pt x="14436645" y="4223044"/>
                </a:cubicBezTo>
                <a:cubicBezTo>
                  <a:pt x="14192617" y="4229430"/>
                  <a:pt x="14161506" y="4241231"/>
                  <a:pt x="13900426" y="4223044"/>
                </a:cubicBezTo>
                <a:cubicBezTo>
                  <a:pt x="13639346" y="4204857"/>
                  <a:pt x="13484332" y="4199847"/>
                  <a:pt x="13212967" y="4223044"/>
                </a:cubicBezTo>
                <a:cubicBezTo>
                  <a:pt x="12941602" y="4246241"/>
                  <a:pt x="12535182" y="4199077"/>
                  <a:pt x="12223026" y="4223044"/>
                </a:cubicBezTo>
                <a:cubicBezTo>
                  <a:pt x="11910870" y="4247011"/>
                  <a:pt x="11661560" y="4247639"/>
                  <a:pt x="11384326" y="4223044"/>
                </a:cubicBezTo>
                <a:cubicBezTo>
                  <a:pt x="11107092" y="4198449"/>
                  <a:pt x="10915870" y="4228145"/>
                  <a:pt x="10696866" y="4223044"/>
                </a:cubicBezTo>
                <a:cubicBezTo>
                  <a:pt x="10477862" y="4217943"/>
                  <a:pt x="10097507" y="4193814"/>
                  <a:pt x="9858166" y="4223044"/>
                </a:cubicBezTo>
                <a:cubicBezTo>
                  <a:pt x="9618825" y="4252274"/>
                  <a:pt x="9692125" y="4229366"/>
                  <a:pt x="9624430" y="4223044"/>
                </a:cubicBezTo>
                <a:cubicBezTo>
                  <a:pt x="9556735" y="4216722"/>
                  <a:pt x="9158717" y="4234625"/>
                  <a:pt x="8785730" y="4223044"/>
                </a:cubicBezTo>
                <a:cubicBezTo>
                  <a:pt x="8412743" y="4211463"/>
                  <a:pt x="8408898" y="4209124"/>
                  <a:pt x="8249511" y="4223044"/>
                </a:cubicBezTo>
                <a:cubicBezTo>
                  <a:pt x="8090124" y="4236964"/>
                  <a:pt x="7528251" y="4219328"/>
                  <a:pt x="7259570" y="4223044"/>
                </a:cubicBezTo>
                <a:cubicBezTo>
                  <a:pt x="6990889" y="4226760"/>
                  <a:pt x="7099068" y="4220327"/>
                  <a:pt x="7025834" y="4223044"/>
                </a:cubicBezTo>
                <a:cubicBezTo>
                  <a:pt x="6952600" y="4225761"/>
                  <a:pt x="6397146" y="4181596"/>
                  <a:pt x="6035892" y="4223044"/>
                </a:cubicBezTo>
                <a:cubicBezTo>
                  <a:pt x="5674638" y="4264492"/>
                  <a:pt x="5882608" y="4223744"/>
                  <a:pt x="5802156" y="4223044"/>
                </a:cubicBezTo>
                <a:cubicBezTo>
                  <a:pt x="5721704" y="4222344"/>
                  <a:pt x="5209111" y="4243346"/>
                  <a:pt x="4812215" y="4223044"/>
                </a:cubicBezTo>
                <a:cubicBezTo>
                  <a:pt x="4415319" y="4202742"/>
                  <a:pt x="4149122" y="4237232"/>
                  <a:pt x="3973515" y="4223044"/>
                </a:cubicBezTo>
                <a:cubicBezTo>
                  <a:pt x="3797908" y="4208856"/>
                  <a:pt x="3677663" y="4223538"/>
                  <a:pt x="3588537" y="4223044"/>
                </a:cubicBezTo>
                <a:cubicBezTo>
                  <a:pt x="3499411" y="4222550"/>
                  <a:pt x="3185727" y="4227583"/>
                  <a:pt x="3052319" y="4223044"/>
                </a:cubicBezTo>
                <a:cubicBezTo>
                  <a:pt x="2918911" y="4218505"/>
                  <a:pt x="2730610" y="4234071"/>
                  <a:pt x="2516101" y="4223044"/>
                </a:cubicBezTo>
                <a:cubicBezTo>
                  <a:pt x="2301592" y="4212017"/>
                  <a:pt x="2288861" y="4207576"/>
                  <a:pt x="2131124" y="4223044"/>
                </a:cubicBezTo>
                <a:cubicBezTo>
                  <a:pt x="1973387" y="4238512"/>
                  <a:pt x="1898367" y="4222734"/>
                  <a:pt x="1746147" y="4223044"/>
                </a:cubicBezTo>
                <a:cubicBezTo>
                  <a:pt x="1593927" y="4223354"/>
                  <a:pt x="1565578" y="4228285"/>
                  <a:pt x="1512410" y="4223044"/>
                </a:cubicBezTo>
                <a:cubicBezTo>
                  <a:pt x="1459242" y="4217803"/>
                  <a:pt x="1120183" y="4233065"/>
                  <a:pt x="976192" y="4223044"/>
                </a:cubicBezTo>
                <a:cubicBezTo>
                  <a:pt x="832201" y="4213023"/>
                  <a:pt x="244640" y="4212876"/>
                  <a:pt x="0" y="4223044"/>
                </a:cubicBezTo>
                <a:cubicBezTo>
                  <a:pt x="20303" y="4011631"/>
                  <a:pt x="22873" y="3788153"/>
                  <a:pt x="0" y="3619752"/>
                </a:cubicBezTo>
                <a:cubicBezTo>
                  <a:pt x="-22873" y="3451351"/>
                  <a:pt x="-16902" y="3276294"/>
                  <a:pt x="0" y="3058690"/>
                </a:cubicBezTo>
                <a:cubicBezTo>
                  <a:pt x="16902" y="2841086"/>
                  <a:pt x="24560" y="2685365"/>
                  <a:pt x="0" y="2539859"/>
                </a:cubicBezTo>
                <a:cubicBezTo>
                  <a:pt x="-24560" y="2394353"/>
                  <a:pt x="29932" y="2113989"/>
                  <a:pt x="0" y="1894337"/>
                </a:cubicBezTo>
                <a:cubicBezTo>
                  <a:pt x="-29932" y="1674685"/>
                  <a:pt x="13895" y="1573857"/>
                  <a:pt x="0" y="1417736"/>
                </a:cubicBezTo>
                <a:cubicBezTo>
                  <a:pt x="-13895" y="1261615"/>
                  <a:pt x="-1252" y="1075660"/>
                  <a:pt x="0" y="898905"/>
                </a:cubicBezTo>
                <a:cubicBezTo>
                  <a:pt x="1252" y="722150"/>
                  <a:pt x="-2648" y="387628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73E45-00CC-8C14-8402-E3D75C1B96B1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0FF99-16C1-8589-BA56-3E0272D40235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77FB6-356E-C0D6-A067-80E25E936FC4}"/>
              </a:ext>
            </a:extLst>
          </p:cNvPr>
          <p:cNvSpPr txBox="1"/>
          <p:nvPr/>
        </p:nvSpPr>
        <p:spPr>
          <a:xfrm>
            <a:off x="762000" y="333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B3CEE558-7A27-826C-EAF8-E93C88A048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AA3789-2E92-7A27-B3E3-3FBD683E1A25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0D5145-213A-C5B7-49A5-0A8123EEAD11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7/11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FDB0381-C3F6-83A1-E289-C87FDF6C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616" y="-5115471"/>
            <a:ext cx="7206322" cy="3789701"/>
          </a:xfrm>
          <a:prstGeom prst="rect">
            <a:avLst/>
          </a:prstGeom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738298EA-33C2-1CB2-5E31-D415F837BA0E}"/>
              </a:ext>
            </a:extLst>
          </p:cNvPr>
          <p:cNvGrpSpPr/>
          <p:nvPr/>
        </p:nvGrpSpPr>
        <p:grpSpPr>
          <a:xfrm>
            <a:off x="9509347" y="-5183394"/>
            <a:ext cx="3554937" cy="3933993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4AA95ADB-4607-A849-FC3A-59C571130FB6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2E96AAAC-79E2-FA0B-9558-F091AA7AA574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536E45B8-4C3D-0181-B890-5215F69D2F90}"/>
              </a:ext>
            </a:extLst>
          </p:cNvPr>
          <p:cNvGrpSpPr/>
          <p:nvPr/>
        </p:nvGrpSpPr>
        <p:grpSpPr>
          <a:xfrm>
            <a:off x="9552639" y="-5183394"/>
            <a:ext cx="3554937" cy="3933993"/>
            <a:chOff x="0" y="0"/>
            <a:chExt cx="1076215" cy="1756931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66CCB4AA-9E3D-5313-0E29-FB107118EE28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A82AAD9C-5AF5-350C-E441-D90652B0D95D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D83570-541B-03FA-9F66-8C3F49E2AD08}"/>
              </a:ext>
            </a:extLst>
          </p:cNvPr>
          <p:cNvSpPr txBox="1"/>
          <p:nvPr/>
        </p:nvSpPr>
        <p:spPr>
          <a:xfrm>
            <a:off x="7467600" y="-4933911"/>
            <a:ext cx="66639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Historical Perspective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Creation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on Poor Communities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&amp; Social Benefits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 &amp; Policy Support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75F3BD-F6DD-DD31-70CD-3401B61F3DB3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8/11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029F6-D182-9BC7-1A63-60617083DE1B}"/>
              </a:ext>
            </a:extLst>
          </p:cNvPr>
          <p:cNvSpPr txBox="1"/>
          <p:nvPr/>
        </p:nvSpPr>
        <p:spPr>
          <a:xfrm>
            <a:off x="2889348" y="1788451"/>
            <a:ext cx="508261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initial cost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awareness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Limitations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Problems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094AAD-3C7E-C8CE-9124-77D6EBA07A35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70293E-470B-BA48-57F9-A0F245424C5C}"/>
              </a:ext>
            </a:extLst>
          </p:cNvPr>
          <p:cNvSpPr txBox="1"/>
          <p:nvPr/>
        </p:nvSpPr>
        <p:spPr>
          <a:xfrm>
            <a:off x="10911279" y="1788451"/>
            <a:ext cx="675332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GB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 in renewable Energy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Hydrogen Energy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Vehicle Growth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Waste to Energy Technology </a:t>
            </a:r>
            <a:endParaRPr lang="en-GB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37820F-0BE0-0EE5-EE5B-B3D2E724DC26}"/>
              </a:ext>
            </a:extLst>
          </p:cNvPr>
          <p:cNvSpPr txBox="1"/>
          <p:nvPr/>
        </p:nvSpPr>
        <p:spPr>
          <a:xfrm>
            <a:off x="762000" y="342900"/>
            <a:ext cx="1723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C69BF-FA13-F805-776B-54F476986CDF}"/>
              </a:ext>
            </a:extLst>
          </p:cNvPr>
          <p:cNvSpPr txBox="1"/>
          <p:nvPr/>
        </p:nvSpPr>
        <p:spPr>
          <a:xfrm>
            <a:off x="762000" y="1095970"/>
            <a:ext cx="1685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11/11</a:t>
            </a:r>
          </a:p>
        </p:txBody>
      </p:sp>
      <p:pic>
        <p:nvPicPr>
          <p:cNvPr id="31" name="Picture 2" descr="a wind farm with several windmills in the background">
            <a:extLst>
              <a:ext uri="{FF2B5EF4-FFF2-40B4-BE49-F238E27FC236}">
                <a16:creationId xmlns:a16="http://schemas.microsoft.com/office/drawing/2014/main" id="{1D651F39-5EA4-B226-BA95-AB62B34B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532" y="4824157"/>
            <a:ext cx="7376862" cy="41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9">
            <a:extLst>
              <a:ext uri="{FF2B5EF4-FFF2-40B4-BE49-F238E27FC236}">
                <a16:creationId xmlns:a16="http://schemas.microsoft.com/office/drawing/2014/main" id="{7358B7FA-743B-D399-542B-8B81165B1DF4}"/>
              </a:ext>
            </a:extLst>
          </p:cNvPr>
          <p:cNvGrpSpPr/>
          <p:nvPr/>
        </p:nvGrpSpPr>
        <p:grpSpPr>
          <a:xfrm>
            <a:off x="18905622" y="4707102"/>
            <a:ext cx="5429425" cy="4496648"/>
            <a:chOff x="0" y="-38100"/>
            <a:chExt cx="1076215" cy="1795031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1AE3FEBA-FC2C-77CB-8C5B-877ED8D405C5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B5DF5E44-5B92-4F4F-DA82-AEF1EBCE599B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768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8BA4E-8C55-12B9-B6BA-4A02D3474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D1223FF-CC2E-1189-F7D7-786C3C5D9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45186F-3ABB-1086-45B4-49852FF52522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B5D32-1A2B-A14D-B7B0-0D4FBECF3D3D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EC99C-9E4B-2015-61E3-DF0158E2CD5B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980E58-E29C-15BC-CE9A-29267658CB60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9EEBF7-EB82-5D08-6AC7-B0FA64440EC0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5F36DC-471A-5C9C-45B1-B945062B90A1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0010AE-63E3-BAEE-8F19-FBD54F246410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D11486-9681-00EE-AB27-22EFE6D4E9C1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D35F7-6DBE-56EE-E4AD-F26CF39FCDF5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E76FD-F311-6BAC-7DE9-0BA7ED8D189A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9684DE-A143-20AE-782F-94AB733CCD14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FB1C4-F096-79CC-86F9-532085E1BC8D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3AD9D-9B40-C33E-F8A0-518BD6E818F7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7983C-39D0-A6A9-786C-4984DF3EA581}"/>
              </a:ext>
            </a:extLst>
          </p:cNvPr>
          <p:cNvSpPr/>
          <p:nvPr/>
        </p:nvSpPr>
        <p:spPr>
          <a:xfrm>
            <a:off x="8255058" y="5430755"/>
            <a:ext cx="9776463" cy="4649044"/>
          </a:xfrm>
          <a:custGeom>
            <a:avLst/>
            <a:gdLst>
              <a:gd name="csX0" fmla="*/ 0 w 9776463"/>
              <a:gd name="csY0" fmla="*/ 0 h 4649044"/>
              <a:gd name="csX1" fmla="*/ 796083 w 9776463"/>
              <a:gd name="csY1" fmla="*/ 0 h 4649044"/>
              <a:gd name="csX2" fmla="*/ 1201108 w 9776463"/>
              <a:gd name="csY2" fmla="*/ 0 h 4649044"/>
              <a:gd name="csX3" fmla="*/ 1606133 w 9776463"/>
              <a:gd name="csY3" fmla="*/ 0 h 4649044"/>
              <a:gd name="csX4" fmla="*/ 2402217 w 9776463"/>
              <a:gd name="csY4" fmla="*/ 0 h 4649044"/>
              <a:gd name="csX5" fmla="*/ 3198300 w 9776463"/>
              <a:gd name="csY5" fmla="*/ 0 h 4649044"/>
              <a:gd name="csX6" fmla="*/ 3994383 w 9776463"/>
              <a:gd name="csY6" fmla="*/ 0 h 4649044"/>
              <a:gd name="csX7" fmla="*/ 4888231 w 9776463"/>
              <a:gd name="csY7" fmla="*/ 0 h 4649044"/>
              <a:gd name="csX8" fmla="*/ 5586550 w 9776463"/>
              <a:gd name="csY8" fmla="*/ 0 h 4649044"/>
              <a:gd name="csX9" fmla="*/ 5991575 w 9776463"/>
              <a:gd name="csY9" fmla="*/ 0 h 4649044"/>
              <a:gd name="csX10" fmla="*/ 6592129 w 9776463"/>
              <a:gd name="csY10" fmla="*/ 0 h 4649044"/>
              <a:gd name="csX11" fmla="*/ 7485977 w 9776463"/>
              <a:gd name="csY11" fmla="*/ 0 h 4649044"/>
              <a:gd name="csX12" fmla="*/ 8282061 w 9776463"/>
              <a:gd name="csY12" fmla="*/ 0 h 4649044"/>
              <a:gd name="csX13" fmla="*/ 9175909 w 9776463"/>
              <a:gd name="csY13" fmla="*/ 0 h 4649044"/>
              <a:gd name="csX14" fmla="*/ 9776463 w 9776463"/>
              <a:gd name="csY14" fmla="*/ 0 h 4649044"/>
              <a:gd name="csX15" fmla="*/ 9776463 w 9776463"/>
              <a:gd name="csY15" fmla="*/ 710640 h 4649044"/>
              <a:gd name="csX16" fmla="*/ 9776463 w 9776463"/>
              <a:gd name="csY16" fmla="*/ 1281808 h 4649044"/>
              <a:gd name="csX17" fmla="*/ 9776463 w 9776463"/>
              <a:gd name="csY17" fmla="*/ 2038938 h 4649044"/>
              <a:gd name="csX18" fmla="*/ 9776463 w 9776463"/>
              <a:gd name="csY18" fmla="*/ 2656597 h 4649044"/>
              <a:gd name="csX19" fmla="*/ 9776463 w 9776463"/>
              <a:gd name="csY19" fmla="*/ 3181274 h 4649044"/>
              <a:gd name="csX20" fmla="*/ 9776463 w 9776463"/>
              <a:gd name="csY20" fmla="*/ 3845424 h 4649044"/>
              <a:gd name="csX21" fmla="*/ 9776463 w 9776463"/>
              <a:gd name="csY21" fmla="*/ 4649044 h 4649044"/>
              <a:gd name="csX22" fmla="*/ 9175909 w 9776463"/>
              <a:gd name="csY22" fmla="*/ 4649044 h 4649044"/>
              <a:gd name="csX23" fmla="*/ 8770884 w 9776463"/>
              <a:gd name="csY23" fmla="*/ 4649044 h 4649044"/>
              <a:gd name="csX24" fmla="*/ 8365859 w 9776463"/>
              <a:gd name="csY24" fmla="*/ 4649044 h 4649044"/>
              <a:gd name="csX25" fmla="*/ 7765305 w 9776463"/>
              <a:gd name="csY25" fmla="*/ 4649044 h 4649044"/>
              <a:gd name="csX26" fmla="*/ 7262515 w 9776463"/>
              <a:gd name="csY26" fmla="*/ 4649044 h 4649044"/>
              <a:gd name="csX27" fmla="*/ 6759726 w 9776463"/>
              <a:gd name="csY27" fmla="*/ 4649044 h 4649044"/>
              <a:gd name="csX28" fmla="*/ 6256936 w 9776463"/>
              <a:gd name="csY28" fmla="*/ 4649044 h 4649044"/>
              <a:gd name="csX29" fmla="*/ 5656382 w 9776463"/>
              <a:gd name="csY29" fmla="*/ 4649044 h 4649044"/>
              <a:gd name="csX30" fmla="*/ 5251357 w 9776463"/>
              <a:gd name="csY30" fmla="*/ 4649044 h 4649044"/>
              <a:gd name="csX31" fmla="*/ 4650803 w 9776463"/>
              <a:gd name="csY31" fmla="*/ 4649044 h 4649044"/>
              <a:gd name="csX32" fmla="*/ 3952484 w 9776463"/>
              <a:gd name="csY32" fmla="*/ 4649044 h 4649044"/>
              <a:gd name="csX33" fmla="*/ 3058636 w 9776463"/>
              <a:gd name="csY33" fmla="*/ 4649044 h 4649044"/>
              <a:gd name="csX34" fmla="*/ 2262553 w 9776463"/>
              <a:gd name="csY34" fmla="*/ 4649044 h 4649044"/>
              <a:gd name="csX35" fmla="*/ 1564234 w 9776463"/>
              <a:gd name="csY35" fmla="*/ 4649044 h 4649044"/>
              <a:gd name="csX36" fmla="*/ 768151 w 9776463"/>
              <a:gd name="csY36" fmla="*/ 4649044 h 4649044"/>
              <a:gd name="csX37" fmla="*/ 0 w 9776463"/>
              <a:gd name="csY37" fmla="*/ 4649044 h 4649044"/>
              <a:gd name="csX38" fmla="*/ 0 w 9776463"/>
              <a:gd name="csY38" fmla="*/ 3938404 h 4649044"/>
              <a:gd name="csX39" fmla="*/ 0 w 9776463"/>
              <a:gd name="csY39" fmla="*/ 3320746 h 4649044"/>
              <a:gd name="csX40" fmla="*/ 0 w 9776463"/>
              <a:gd name="csY40" fmla="*/ 2703087 h 4649044"/>
              <a:gd name="csX41" fmla="*/ 0 w 9776463"/>
              <a:gd name="csY41" fmla="*/ 2038938 h 4649044"/>
              <a:gd name="csX42" fmla="*/ 0 w 9776463"/>
              <a:gd name="csY42" fmla="*/ 1374789 h 4649044"/>
              <a:gd name="csX43" fmla="*/ 0 w 9776463"/>
              <a:gd name="csY43" fmla="*/ 850111 h 4649044"/>
              <a:gd name="csX44" fmla="*/ 0 w 9776463"/>
              <a:gd name="csY44" fmla="*/ 0 h 46490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9776463" h="4649044" extrusionOk="0">
                <a:moveTo>
                  <a:pt x="0" y="0"/>
                </a:moveTo>
                <a:cubicBezTo>
                  <a:pt x="268382" y="4428"/>
                  <a:pt x="468887" y="-7696"/>
                  <a:pt x="796083" y="0"/>
                </a:cubicBezTo>
                <a:cubicBezTo>
                  <a:pt x="1123279" y="7696"/>
                  <a:pt x="1052889" y="1970"/>
                  <a:pt x="1201108" y="0"/>
                </a:cubicBezTo>
                <a:cubicBezTo>
                  <a:pt x="1349327" y="-1970"/>
                  <a:pt x="1436695" y="-12734"/>
                  <a:pt x="1606133" y="0"/>
                </a:cubicBezTo>
                <a:cubicBezTo>
                  <a:pt x="1775571" y="12734"/>
                  <a:pt x="2082631" y="35984"/>
                  <a:pt x="2402217" y="0"/>
                </a:cubicBezTo>
                <a:cubicBezTo>
                  <a:pt x="2721803" y="-35984"/>
                  <a:pt x="2832509" y="-13901"/>
                  <a:pt x="3198300" y="0"/>
                </a:cubicBezTo>
                <a:cubicBezTo>
                  <a:pt x="3564091" y="13901"/>
                  <a:pt x="3682336" y="19696"/>
                  <a:pt x="3994383" y="0"/>
                </a:cubicBezTo>
                <a:cubicBezTo>
                  <a:pt x="4306430" y="-19696"/>
                  <a:pt x="4535703" y="19602"/>
                  <a:pt x="4888231" y="0"/>
                </a:cubicBezTo>
                <a:cubicBezTo>
                  <a:pt x="5240759" y="-19602"/>
                  <a:pt x="5307579" y="13007"/>
                  <a:pt x="5586550" y="0"/>
                </a:cubicBezTo>
                <a:cubicBezTo>
                  <a:pt x="5865521" y="-13007"/>
                  <a:pt x="5832839" y="10431"/>
                  <a:pt x="5991575" y="0"/>
                </a:cubicBezTo>
                <a:cubicBezTo>
                  <a:pt x="6150312" y="-10431"/>
                  <a:pt x="6322658" y="10403"/>
                  <a:pt x="6592129" y="0"/>
                </a:cubicBezTo>
                <a:cubicBezTo>
                  <a:pt x="6861600" y="-10403"/>
                  <a:pt x="7256196" y="43504"/>
                  <a:pt x="7485977" y="0"/>
                </a:cubicBezTo>
                <a:cubicBezTo>
                  <a:pt x="7715758" y="-43504"/>
                  <a:pt x="8044925" y="-18358"/>
                  <a:pt x="8282061" y="0"/>
                </a:cubicBezTo>
                <a:cubicBezTo>
                  <a:pt x="8519197" y="18358"/>
                  <a:pt x="8879011" y="38508"/>
                  <a:pt x="9175909" y="0"/>
                </a:cubicBezTo>
                <a:cubicBezTo>
                  <a:pt x="9472807" y="-38508"/>
                  <a:pt x="9577855" y="23289"/>
                  <a:pt x="9776463" y="0"/>
                </a:cubicBezTo>
                <a:cubicBezTo>
                  <a:pt x="9766187" y="174846"/>
                  <a:pt x="9760298" y="518589"/>
                  <a:pt x="9776463" y="710640"/>
                </a:cubicBezTo>
                <a:cubicBezTo>
                  <a:pt x="9792628" y="902691"/>
                  <a:pt x="9768335" y="1000097"/>
                  <a:pt x="9776463" y="1281808"/>
                </a:cubicBezTo>
                <a:cubicBezTo>
                  <a:pt x="9784591" y="1563519"/>
                  <a:pt x="9738616" y="1857368"/>
                  <a:pt x="9776463" y="2038938"/>
                </a:cubicBezTo>
                <a:cubicBezTo>
                  <a:pt x="9814311" y="2220508"/>
                  <a:pt x="9759728" y="2481916"/>
                  <a:pt x="9776463" y="2656597"/>
                </a:cubicBezTo>
                <a:cubicBezTo>
                  <a:pt x="9793198" y="2831278"/>
                  <a:pt x="9771694" y="3049009"/>
                  <a:pt x="9776463" y="3181274"/>
                </a:cubicBezTo>
                <a:cubicBezTo>
                  <a:pt x="9781232" y="3313539"/>
                  <a:pt x="9756165" y="3550619"/>
                  <a:pt x="9776463" y="3845424"/>
                </a:cubicBezTo>
                <a:cubicBezTo>
                  <a:pt x="9796762" y="4140229"/>
                  <a:pt x="9783682" y="4391692"/>
                  <a:pt x="9776463" y="4649044"/>
                </a:cubicBezTo>
                <a:cubicBezTo>
                  <a:pt x="9590261" y="4631438"/>
                  <a:pt x="9431895" y="4660662"/>
                  <a:pt x="9175909" y="4649044"/>
                </a:cubicBezTo>
                <a:cubicBezTo>
                  <a:pt x="8919923" y="4637426"/>
                  <a:pt x="8947916" y="4669119"/>
                  <a:pt x="8770884" y="4649044"/>
                </a:cubicBezTo>
                <a:cubicBezTo>
                  <a:pt x="8593852" y="4628969"/>
                  <a:pt x="8453623" y="4650778"/>
                  <a:pt x="8365859" y="4649044"/>
                </a:cubicBezTo>
                <a:cubicBezTo>
                  <a:pt x="8278096" y="4647310"/>
                  <a:pt x="7938767" y="4619182"/>
                  <a:pt x="7765305" y="4649044"/>
                </a:cubicBezTo>
                <a:cubicBezTo>
                  <a:pt x="7591843" y="4678906"/>
                  <a:pt x="7469795" y="4653569"/>
                  <a:pt x="7262515" y="4649044"/>
                </a:cubicBezTo>
                <a:cubicBezTo>
                  <a:pt x="7055235" y="4644520"/>
                  <a:pt x="6973610" y="4645795"/>
                  <a:pt x="6759726" y="4649044"/>
                </a:cubicBezTo>
                <a:cubicBezTo>
                  <a:pt x="6545842" y="4652293"/>
                  <a:pt x="6496160" y="4625040"/>
                  <a:pt x="6256936" y="4649044"/>
                </a:cubicBezTo>
                <a:cubicBezTo>
                  <a:pt x="6017712" y="4673049"/>
                  <a:pt x="5882713" y="4667666"/>
                  <a:pt x="5656382" y="4649044"/>
                </a:cubicBezTo>
                <a:cubicBezTo>
                  <a:pt x="5430051" y="4630422"/>
                  <a:pt x="5363406" y="4645673"/>
                  <a:pt x="5251357" y="4649044"/>
                </a:cubicBezTo>
                <a:cubicBezTo>
                  <a:pt x="5139309" y="4652415"/>
                  <a:pt x="4830602" y="4665446"/>
                  <a:pt x="4650803" y="4649044"/>
                </a:cubicBezTo>
                <a:cubicBezTo>
                  <a:pt x="4471004" y="4632642"/>
                  <a:pt x="4105098" y="4682297"/>
                  <a:pt x="3952484" y="4649044"/>
                </a:cubicBezTo>
                <a:cubicBezTo>
                  <a:pt x="3799870" y="4615791"/>
                  <a:pt x="3325179" y="4664521"/>
                  <a:pt x="3058636" y="4649044"/>
                </a:cubicBezTo>
                <a:cubicBezTo>
                  <a:pt x="2792093" y="4633567"/>
                  <a:pt x="2484307" y="4622363"/>
                  <a:pt x="2262553" y="4649044"/>
                </a:cubicBezTo>
                <a:cubicBezTo>
                  <a:pt x="2040799" y="4675725"/>
                  <a:pt x="1760546" y="4669736"/>
                  <a:pt x="1564234" y="4649044"/>
                </a:cubicBezTo>
                <a:cubicBezTo>
                  <a:pt x="1367922" y="4628352"/>
                  <a:pt x="1147298" y="4619166"/>
                  <a:pt x="768151" y="4649044"/>
                </a:cubicBezTo>
                <a:cubicBezTo>
                  <a:pt x="389004" y="4678922"/>
                  <a:pt x="370108" y="4636377"/>
                  <a:pt x="0" y="4649044"/>
                </a:cubicBezTo>
                <a:cubicBezTo>
                  <a:pt x="-8378" y="4467482"/>
                  <a:pt x="-34387" y="4167843"/>
                  <a:pt x="0" y="3938404"/>
                </a:cubicBezTo>
                <a:cubicBezTo>
                  <a:pt x="34387" y="3708965"/>
                  <a:pt x="-24196" y="3452954"/>
                  <a:pt x="0" y="3320746"/>
                </a:cubicBezTo>
                <a:cubicBezTo>
                  <a:pt x="24196" y="3188538"/>
                  <a:pt x="26826" y="2848651"/>
                  <a:pt x="0" y="2703087"/>
                </a:cubicBezTo>
                <a:cubicBezTo>
                  <a:pt x="-26826" y="2557523"/>
                  <a:pt x="-18470" y="2242948"/>
                  <a:pt x="0" y="2038938"/>
                </a:cubicBezTo>
                <a:cubicBezTo>
                  <a:pt x="18470" y="1834928"/>
                  <a:pt x="-7717" y="1699764"/>
                  <a:pt x="0" y="1374789"/>
                </a:cubicBezTo>
                <a:cubicBezTo>
                  <a:pt x="7717" y="1049814"/>
                  <a:pt x="1221" y="1077668"/>
                  <a:pt x="0" y="850111"/>
                </a:cubicBezTo>
                <a:cubicBezTo>
                  <a:pt x="-1221" y="622554"/>
                  <a:pt x="-38545" y="32517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EA948-0753-5CAB-FAC6-89D4473DEB4A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CE481-CC68-6640-5EAD-6BAD146D952C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4BD4-4F68-9A72-A610-89B8FF22285E}"/>
              </a:ext>
            </a:extLst>
          </p:cNvPr>
          <p:cNvSpPr txBox="1"/>
          <p:nvPr/>
        </p:nvSpPr>
        <p:spPr>
          <a:xfrm>
            <a:off x="762000" y="333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CF347B11-AE97-181E-D34F-0E58DE4E01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02E3C3-1923-EA08-4158-E1D86183C014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297C6-EE03-A127-A79A-65D8B29866D2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7/11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55FDFC-160A-B011-56F8-6304337E7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616" y="-5115471"/>
            <a:ext cx="7206322" cy="3789701"/>
          </a:xfrm>
          <a:prstGeom prst="rect">
            <a:avLst/>
          </a:prstGeom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57B8252C-2A45-DA08-D00A-0EEB446D3983}"/>
              </a:ext>
            </a:extLst>
          </p:cNvPr>
          <p:cNvGrpSpPr/>
          <p:nvPr/>
        </p:nvGrpSpPr>
        <p:grpSpPr>
          <a:xfrm>
            <a:off x="9509347" y="-5183394"/>
            <a:ext cx="3554937" cy="3933993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F6558703-C454-66AB-0A87-2D5C520239B8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653757C0-F918-3A74-8414-B8177747D510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C56DDDA3-10F2-02B5-5D6A-3319C1D41DDE}"/>
              </a:ext>
            </a:extLst>
          </p:cNvPr>
          <p:cNvGrpSpPr/>
          <p:nvPr/>
        </p:nvGrpSpPr>
        <p:grpSpPr>
          <a:xfrm>
            <a:off x="9552639" y="-5183394"/>
            <a:ext cx="3554937" cy="3933993"/>
            <a:chOff x="0" y="0"/>
            <a:chExt cx="1076215" cy="1756931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DD8F7B17-8287-754D-6043-2A3DE9CD6680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CD3261B0-451C-680A-1348-DB0B8A12F633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DDD052-B280-D5B0-3141-BDA256D9D182}"/>
              </a:ext>
            </a:extLst>
          </p:cNvPr>
          <p:cNvSpPr txBox="1"/>
          <p:nvPr/>
        </p:nvSpPr>
        <p:spPr>
          <a:xfrm>
            <a:off x="7467600" y="-4933911"/>
            <a:ext cx="66639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Historical Perspective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Creation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on Poor Communities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&amp; Social Benefits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 &amp; Policy Support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73F862-EE3A-7582-2D8F-68BC2C7D5C69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8/11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38107B-7C96-711F-9DCD-F94BF40EBEFC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C3A28C-FFD1-48DF-26CD-BAA536C40CC2}"/>
              </a:ext>
            </a:extLst>
          </p:cNvPr>
          <p:cNvSpPr txBox="1"/>
          <p:nvPr/>
        </p:nvSpPr>
        <p:spPr>
          <a:xfrm>
            <a:off x="762000" y="342900"/>
            <a:ext cx="1723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CC96C-EC1A-1FE9-B6C3-535D5F0282DB}"/>
              </a:ext>
            </a:extLst>
          </p:cNvPr>
          <p:cNvSpPr txBox="1"/>
          <p:nvPr/>
        </p:nvSpPr>
        <p:spPr>
          <a:xfrm>
            <a:off x="762000" y="342900"/>
            <a:ext cx="1685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rgbClr val="6177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11/11</a:t>
            </a:r>
          </a:p>
        </p:txBody>
      </p:sp>
      <p:pic>
        <p:nvPicPr>
          <p:cNvPr id="31" name="Picture 2" descr="a wind farm with several windmills in the background">
            <a:extLst>
              <a:ext uri="{FF2B5EF4-FFF2-40B4-BE49-F238E27FC236}">
                <a16:creationId xmlns:a16="http://schemas.microsoft.com/office/drawing/2014/main" id="{6245D660-E59F-1053-98BF-88812C806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06" y="5656827"/>
            <a:ext cx="7376862" cy="41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9">
            <a:extLst>
              <a:ext uri="{FF2B5EF4-FFF2-40B4-BE49-F238E27FC236}">
                <a16:creationId xmlns:a16="http://schemas.microsoft.com/office/drawing/2014/main" id="{A6B549AE-49AE-A54B-6A0D-F7DDC7786CDC}"/>
              </a:ext>
            </a:extLst>
          </p:cNvPr>
          <p:cNvGrpSpPr/>
          <p:nvPr/>
        </p:nvGrpSpPr>
        <p:grpSpPr>
          <a:xfrm>
            <a:off x="10318996" y="5635215"/>
            <a:ext cx="5429425" cy="4401206"/>
            <a:chOff x="0" y="0"/>
            <a:chExt cx="1076215" cy="1756931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2F28DBD7-8E30-B0CD-688B-36F1A58FBDA6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8E7F6778-E91C-EE2D-4310-A38283104C60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9">
            <a:extLst>
              <a:ext uri="{FF2B5EF4-FFF2-40B4-BE49-F238E27FC236}">
                <a16:creationId xmlns:a16="http://schemas.microsoft.com/office/drawing/2014/main" id="{3D34EA46-738F-DD50-47AC-D6CCACE29FBC}"/>
              </a:ext>
            </a:extLst>
          </p:cNvPr>
          <p:cNvGrpSpPr/>
          <p:nvPr/>
        </p:nvGrpSpPr>
        <p:grpSpPr>
          <a:xfrm>
            <a:off x="7732523" y="4090322"/>
            <a:ext cx="5429425" cy="6054177"/>
            <a:chOff x="0" y="0"/>
            <a:chExt cx="1076215" cy="1756931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FD255CB-5523-31E3-174E-84ABBE7556EB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490439C8-7550-10E1-ABB8-E38AAD414B27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4B0E12-48DA-7B75-31AC-30B8E990D1D6}"/>
              </a:ext>
            </a:extLst>
          </p:cNvPr>
          <p:cNvSpPr txBox="1"/>
          <p:nvPr/>
        </p:nvSpPr>
        <p:spPr>
          <a:xfrm>
            <a:off x="1990284" y="6158367"/>
            <a:ext cx="1142332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C</a:t>
            </a:r>
            <a:r>
              <a:rPr lang="en-GB" sz="18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onclusion</a:t>
            </a:r>
            <a:r>
              <a:rPr lang="en-GB" sz="200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4A148-5F44-8709-DCAC-D6AB3DC8E3ED}"/>
              </a:ext>
            </a:extLst>
          </p:cNvPr>
          <p:cNvSpPr txBox="1"/>
          <p:nvPr/>
        </p:nvSpPr>
        <p:spPr>
          <a:xfrm>
            <a:off x="1986273" y="1648145"/>
            <a:ext cx="1649009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 protects resources for future generations.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reduces pollution and carbon emissions.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buildings, smart cities, and transport improve energy efficiency.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and AI data </a:t>
            </a:r>
            <a:r>
              <a:rPr lang="en-GB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centers</a:t>
            </a: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 clean energy.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agriculture ensures food security and resource conservation.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address climate change impacts.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 and strong policies can build a greener future. </a:t>
            </a:r>
            <a:endParaRPr lang="en-GB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99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A72FB-6E84-1452-CE3A-D1D1E1DF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16514C-80AF-DDBB-19CE-9B431C90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pic>
        <p:nvPicPr>
          <p:cNvPr id="1026" name="Picture 2" descr="a wind farm with several windmills in the background">
            <a:extLst>
              <a:ext uri="{FF2B5EF4-FFF2-40B4-BE49-F238E27FC236}">
                <a16:creationId xmlns:a16="http://schemas.microsoft.com/office/drawing/2014/main" id="{75F46ADE-896F-464D-1532-BC18FD4B2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908" y="2811267"/>
            <a:ext cx="7652485" cy="430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05C24-9B6A-0CCB-AFA2-8DF65CF75131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49E37-95D8-701A-AC5D-E7B16F73F27D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01011-BCDA-093E-B013-930E79DD9223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226156-F2CF-F2A5-00CB-30D672656955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4503D5-D7FA-DAAB-A49D-D0D23509165E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FEA88-2473-AB57-042C-2F7518438B6E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877366-2398-317A-C853-81DE54C519E4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2AC531-53C4-BD78-363D-19237A279281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54D94-74CC-AF18-841D-E8E839790F45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7C568B-31FE-38A7-0883-5C64A0697101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35BB0738-A52F-D6AE-2F29-593A25A593C6}"/>
              </a:ext>
            </a:extLst>
          </p:cNvPr>
          <p:cNvGrpSpPr/>
          <p:nvPr/>
        </p:nvGrpSpPr>
        <p:grpSpPr>
          <a:xfrm>
            <a:off x="9894315" y="2333998"/>
            <a:ext cx="4086255" cy="6670847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02E6CAC-A12C-488A-814D-2BF3629FDF08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ADB572B4-33EE-5D9C-BAF2-289797C6AF25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7A78223-EDAA-4B1B-7824-3CAD56A2CBB3}"/>
              </a:ext>
            </a:extLst>
          </p:cNvPr>
          <p:cNvSpPr txBox="1"/>
          <p:nvPr/>
        </p:nvSpPr>
        <p:spPr>
          <a:xfrm>
            <a:off x="3770783" y="40071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A5D3E-59DD-7795-7C3A-5946E0650337}"/>
              </a:ext>
            </a:extLst>
          </p:cNvPr>
          <p:cNvSpPr txBox="1"/>
          <p:nvPr/>
        </p:nvSpPr>
        <p:spPr>
          <a:xfrm>
            <a:off x="1610453" y="1404064"/>
            <a:ext cx="1954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3	/</a:t>
            </a:r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E6A4D-618C-2A1C-45D8-60E9CDB1DCE1}"/>
              </a:ext>
            </a:extLst>
          </p:cNvPr>
          <p:cNvSpPr txBox="1"/>
          <p:nvPr/>
        </p:nvSpPr>
        <p:spPr>
          <a:xfrm>
            <a:off x="8001000" y="8119462"/>
            <a:ext cx="146828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With great Power comes Great responsibility</a:t>
            </a:r>
          </a:p>
          <a:p>
            <a:r>
              <a:rPr lang="en-GB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                                                                      - 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Soura</a:t>
            </a:r>
            <a:r>
              <a:rPr lang="en-GB" sz="2800" b="1" dirty="0">
                <a:solidFill>
                  <a:srgbClr val="C00000"/>
                </a:solidFill>
                <a:latin typeface="Algerian" panose="04020705040A02060702" pitchFamily="8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87846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5693743" y="-2353395"/>
            <a:ext cx="6900513" cy="18748912"/>
            <a:chOff x="0" y="0"/>
            <a:chExt cx="1817419" cy="4937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7419" cy="4937985"/>
            </a:xfrm>
            <a:custGeom>
              <a:avLst/>
              <a:gdLst/>
              <a:ahLst/>
              <a:cxnLst/>
              <a:rect l="l" t="t" r="r" b="b"/>
              <a:pathLst>
                <a:path w="1817419" h="4937985">
                  <a:moveTo>
                    <a:pt x="0" y="0"/>
                  </a:moveTo>
                  <a:lnTo>
                    <a:pt x="1817419" y="0"/>
                  </a:lnTo>
                  <a:lnTo>
                    <a:pt x="1817419" y="4937985"/>
                  </a:lnTo>
                  <a:lnTo>
                    <a:pt x="0" y="49379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17419" cy="4976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21252" y="5188543"/>
            <a:ext cx="12045496" cy="209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8"/>
              </a:lnSpc>
            </a:pPr>
            <a:r>
              <a:rPr lang="en-US" sz="17215" b="1" spc="-1067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B2FF6F">
                        <a:alpha val="100000"/>
                      </a:srgbClr>
                    </a:gs>
                  </a:gsLst>
                  <a:lin ang="2700000"/>
                </a:gradFill>
                <a:latin typeface="Telegraf Bold"/>
                <a:ea typeface="Telegraf Bold"/>
                <a:cs typeface="Telegraf Bold"/>
                <a:sym typeface="Telegraf Bold"/>
              </a:rPr>
              <a:t>Sustainable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25861" y="6862454"/>
            <a:ext cx="9836279" cy="145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5"/>
              </a:lnSpc>
            </a:pPr>
            <a:r>
              <a:rPr lang="en-US" sz="11879" b="1" spc="-736" dirty="0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B2FF6F">
                        <a:alpha val="100000"/>
                      </a:srgbClr>
                    </a:gs>
                  </a:gsLst>
                  <a:lin ang="2700000"/>
                </a:gradFill>
                <a:latin typeface="Telegraf Bold"/>
                <a:ea typeface="Telegraf Bold"/>
                <a:cs typeface="Telegraf Bold"/>
                <a:sym typeface="Telegraf Bold"/>
              </a:rPr>
              <a:t>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00166" y="9078849"/>
            <a:ext cx="1487669" cy="1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"/>
              </a:lnSpc>
            </a:pPr>
            <a:r>
              <a:rPr lang="en-US" sz="1400" b="1" spc="-56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Group 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2009" y="1621708"/>
            <a:ext cx="11203981" cy="3521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9"/>
              </a:lnSpc>
            </a:pPr>
            <a:r>
              <a:rPr lang="en-US" sz="16012" b="1" spc="-992" dirty="0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B2FF6F">
                        <a:alpha val="100000"/>
                      </a:srgbClr>
                    </a:gs>
                  </a:gsLst>
                  <a:lin ang="2700000"/>
                </a:gradFill>
                <a:latin typeface="Telegraf Bold"/>
                <a:ea typeface="Telegraf Bold"/>
                <a:cs typeface="Telegraf Bold"/>
                <a:sym typeface="Telegraf Bold"/>
              </a:rPr>
              <a:t>Green Technology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4763" y="4258212"/>
            <a:ext cx="10417377" cy="161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3"/>
              </a:lnSpc>
            </a:pPr>
            <a:r>
              <a:rPr lang="en-US" sz="14888" b="1" spc="-923" dirty="0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Telegraf Bold"/>
                <a:ea typeface="Telegraf Bold"/>
                <a:cs typeface="Telegraf Bold"/>
                <a:sym typeface="Telegraf Bold"/>
              </a:rPr>
              <a:t>For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A540C-F4B7-BF2A-8A31-CEDE43E1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A18A41-BE5B-14DC-6441-37293E35D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D1D5209-66BB-B2DA-81DC-17E38E46DD19}"/>
              </a:ext>
            </a:extLst>
          </p:cNvPr>
          <p:cNvSpPr txBox="1"/>
          <p:nvPr/>
        </p:nvSpPr>
        <p:spPr>
          <a:xfrm>
            <a:off x="1219200" y="106185"/>
            <a:ext cx="170688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9"/>
              </a:lnSpc>
            </a:pPr>
            <a:r>
              <a:rPr lang="en-GB" sz="4800" b="1" dirty="0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B2FF6F">
                        <a:alpha val="100000"/>
                      </a:srgbClr>
                    </a:gs>
                  </a:gsLst>
                  <a:lin ang="2700000"/>
                </a:gra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Green Technology For Sustainable Development</a:t>
            </a:r>
            <a:endParaRPr lang="en-US" sz="4800" b="1" dirty="0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B2FF6F">
                      <a:alpha val="100000"/>
                    </a:srgbClr>
                  </a:gs>
                </a:gsLst>
                <a:lin ang="2700000"/>
              </a:gradFill>
              <a:latin typeface="Times New Roman" panose="02020603050405020304" pitchFamily="18" charset="0"/>
              <a:ea typeface="Telegraf Bold"/>
              <a:cs typeface="Times New Roman" panose="02020603050405020304" pitchFamily="18" charset="0"/>
              <a:sym typeface="Telegraf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7AFC4-C12B-6D3E-2A5B-A22298362136}"/>
              </a:ext>
            </a:extLst>
          </p:cNvPr>
          <p:cNvSpPr txBox="1"/>
          <p:nvPr/>
        </p:nvSpPr>
        <p:spPr>
          <a:xfrm>
            <a:off x="1297917" y="2038334"/>
            <a:ext cx="7493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green technology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A8F08-69B3-CFFA-89F6-E2F3EFB82DA2}"/>
              </a:ext>
            </a:extLst>
          </p:cNvPr>
          <p:cNvSpPr txBox="1"/>
          <p:nvPr/>
        </p:nvSpPr>
        <p:spPr>
          <a:xfrm>
            <a:off x="1297917" y="2742097"/>
            <a:ext cx="7703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D0ACA0-A0E2-84BD-0ADA-AB4110516263}"/>
              </a:ext>
            </a:extLst>
          </p:cNvPr>
          <p:cNvSpPr txBox="1"/>
          <p:nvPr/>
        </p:nvSpPr>
        <p:spPr>
          <a:xfrm>
            <a:off x="1297917" y="3370195"/>
            <a:ext cx="7433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0CC47-3FCA-22F4-CEB2-5A7EA471D860}"/>
              </a:ext>
            </a:extLst>
          </p:cNvPr>
          <p:cNvSpPr txBox="1"/>
          <p:nvPr/>
        </p:nvSpPr>
        <p:spPr>
          <a:xfrm>
            <a:off x="1314450" y="4014143"/>
            <a:ext cx="10056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55898-BF5D-EE4E-5A3E-96C33C952490}"/>
              </a:ext>
            </a:extLst>
          </p:cNvPr>
          <p:cNvSpPr txBox="1"/>
          <p:nvPr/>
        </p:nvSpPr>
        <p:spPr>
          <a:xfrm>
            <a:off x="1314450" y="4722029"/>
            <a:ext cx="6305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</a:t>
            </a:r>
            <a:r>
              <a:rPr lang="en-GB" sz="4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centers</a:t>
            </a:r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BF45C-6A89-5377-5995-9E26EA51C09A}"/>
              </a:ext>
            </a:extLst>
          </p:cNvPr>
          <p:cNvSpPr txBox="1"/>
          <p:nvPr/>
        </p:nvSpPr>
        <p:spPr>
          <a:xfrm>
            <a:off x="1336881" y="6068341"/>
            <a:ext cx="6740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EDF3E-FB81-A615-7801-D656D224AE19}"/>
              </a:ext>
            </a:extLst>
          </p:cNvPr>
          <p:cNvSpPr txBox="1"/>
          <p:nvPr/>
        </p:nvSpPr>
        <p:spPr>
          <a:xfrm>
            <a:off x="1297917" y="6736860"/>
            <a:ext cx="7356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5FBB71-56CB-28AB-13AB-1AE775C86F8B}"/>
              </a:ext>
            </a:extLst>
          </p:cNvPr>
          <p:cNvSpPr txBox="1"/>
          <p:nvPr/>
        </p:nvSpPr>
        <p:spPr>
          <a:xfrm>
            <a:off x="1295400" y="7375286"/>
            <a:ext cx="9580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FEBBAE-A910-B4AE-C6C4-88716D083A2F}"/>
              </a:ext>
            </a:extLst>
          </p:cNvPr>
          <p:cNvSpPr txBox="1"/>
          <p:nvPr/>
        </p:nvSpPr>
        <p:spPr>
          <a:xfrm>
            <a:off x="1295400" y="8083172"/>
            <a:ext cx="7309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45CB5A-BFD3-C585-0087-F3E81126092F}"/>
              </a:ext>
            </a:extLst>
          </p:cNvPr>
          <p:cNvSpPr txBox="1"/>
          <p:nvPr/>
        </p:nvSpPr>
        <p:spPr>
          <a:xfrm>
            <a:off x="1314450" y="8713591"/>
            <a:ext cx="2637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C64C1352-4F4E-5F31-8815-7F5359C99B49}"/>
              </a:ext>
            </a:extLst>
          </p:cNvPr>
          <p:cNvGrpSpPr/>
          <p:nvPr/>
        </p:nvGrpSpPr>
        <p:grpSpPr>
          <a:xfrm>
            <a:off x="11914060" y="2071319"/>
            <a:ext cx="5285917" cy="6446411"/>
            <a:chOff x="0" y="0"/>
            <a:chExt cx="1369472" cy="1670131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CF61A28F-87B5-1B13-C910-5D7FE8857FF2}"/>
                </a:ext>
              </a:extLst>
            </p:cNvPr>
            <p:cNvSpPr/>
            <p:nvPr/>
          </p:nvSpPr>
          <p:spPr>
            <a:xfrm>
              <a:off x="0" y="0"/>
              <a:ext cx="1369472" cy="1670132"/>
            </a:xfrm>
            <a:custGeom>
              <a:avLst/>
              <a:gdLst/>
              <a:ahLst/>
              <a:cxnLst/>
              <a:rect l="l" t="t" r="r" b="b"/>
              <a:pathLst>
                <a:path w="1369472" h="1670132">
                  <a:moveTo>
                    <a:pt x="0" y="0"/>
                  </a:moveTo>
                  <a:lnTo>
                    <a:pt x="1369472" y="0"/>
                  </a:lnTo>
                  <a:lnTo>
                    <a:pt x="1369472" y="1670132"/>
                  </a:lnTo>
                  <a:lnTo>
                    <a:pt x="0" y="1670132"/>
                  </a:lnTo>
                  <a:close/>
                </a:path>
              </a:pathLst>
            </a:custGeom>
            <a:blipFill>
              <a:blip r:embed="rId3"/>
              <a:stretch>
                <a:fillRect l="-41382" r="-4138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372BAFDA-A410-A6A0-507E-3EFBC936B1D6}"/>
              </a:ext>
            </a:extLst>
          </p:cNvPr>
          <p:cNvGrpSpPr/>
          <p:nvPr/>
        </p:nvGrpSpPr>
        <p:grpSpPr>
          <a:xfrm>
            <a:off x="11904535" y="2061794"/>
            <a:ext cx="4086255" cy="6670847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DC18A738-E27A-BA59-4617-E9AFD42F55C5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DB76AF76-27AA-287F-724C-B560805B5495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120E6B6-1023-C459-8720-BB90FF4A9610}"/>
              </a:ext>
            </a:extLst>
          </p:cNvPr>
          <p:cNvSpPr txBox="1"/>
          <p:nvPr/>
        </p:nvSpPr>
        <p:spPr>
          <a:xfrm>
            <a:off x="-1987159" y="77944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52E057-04F1-FF02-4E76-AA0569B31F9E}"/>
              </a:ext>
            </a:extLst>
          </p:cNvPr>
          <p:cNvSpPr txBox="1"/>
          <p:nvPr/>
        </p:nvSpPr>
        <p:spPr>
          <a:xfrm>
            <a:off x="519990" y="2061794"/>
            <a:ext cx="2637260" cy="7371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E52E9D-A5E5-757F-76B2-7CBFBC4669DB}"/>
              </a:ext>
            </a:extLst>
          </p:cNvPr>
          <p:cNvSpPr txBox="1"/>
          <p:nvPr/>
        </p:nvSpPr>
        <p:spPr>
          <a:xfrm>
            <a:off x="1314450" y="5380772"/>
            <a:ext cx="11084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</p:spTree>
    <p:extLst>
      <p:ext uri="{BB962C8B-B14F-4D97-AF65-F5344CB8AC3E}">
        <p14:creationId xmlns:p14="http://schemas.microsoft.com/office/powerpoint/2010/main" val="194130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C08F-B418-A3EF-19D1-A0A6D6D16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D05761-B96C-0389-5E28-40468D7C5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8E4ADB-3E6C-3C38-33AB-00B12772CB80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1980A9-61F3-01FD-2FC4-08956928CF7B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CF253-E695-710F-36CB-C60D0BF17936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B26DB5-2F2B-397B-6AF8-A9D2BC706072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07ADE-3118-9DDB-0D3F-A3FEB43E5AE1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21FC6A-F6CD-2CA6-801C-B0A467B61980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14DC9-BE53-6FB7-5CC8-BB4628017509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F2C70-F89D-89B0-6B72-9193D4267C46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33F725-6060-DADD-73B1-3F1BDF22D29A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EAE0D0-9047-6155-3732-D1AC95307BBE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44ECB312-9DE8-134D-CB23-8CF377CAFF41}"/>
              </a:ext>
            </a:extLst>
          </p:cNvPr>
          <p:cNvGrpSpPr/>
          <p:nvPr/>
        </p:nvGrpSpPr>
        <p:grpSpPr>
          <a:xfrm>
            <a:off x="12384841" y="3047793"/>
            <a:ext cx="5285917" cy="6446411"/>
            <a:chOff x="0" y="0"/>
            <a:chExt cx="1369472" cy="1670131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A8A585AE-EE94-9B27-97A0-A8D3E4CC5D28}"/>
                </a:ext>
              </a:extLst>
            </p:cNvPr>
            <p:cNvSpPr/>
            <p:nvPr/>
          </p:nvSpPr>
          <p:spPr>
            <a:xfrm>
              <a:off x="0" y="0"/>
              <a:ext cx="1369472" cy="1670132"/>
            </a:xfrm>
            <a:custGeom>
              <a:avLst/>
              <a:gdLst/>
              <a:ahLst/>
              <a:cxnLst/>
              <a:rect l="l" t="t" r="r" b="b"/>
              <a:pathLst>
                <a:path w="1369472" h="1670132">
                  <a:moveTo>
                    <a:pt x="0" y="0"/>
                  </a:moveTo>
                  <a:lnTo>
                    <a:pt x="1369472" y="0"/>
                  </a:lnTo>
                  <a:lnTo>
                    <a:pt x="1369472" y="1670132"/>
                  </a:lnTo>
                  <a:lnTo>
                    <a:pt x="0" y="1670132"/>
                  </a:lnTo>
                  <a:close/>
                </a:path>
              </a:pathLst>
            </a:custGeom>
            <a:blipFill>
              <a:blip r:embed="rId3"/>
              <a:stretch>
                <a:fillRect l="-41382" r="-4138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0484516-9D03-8BFB-AD9C-36D5E1BC73DE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53667-3725-DF88-10E7-FB267DC94135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AE93A-93AF-602E-2C68-3F134F6B0ED7}"/>
              </a:ext>
            </a:extLst>
          </p:cNvPr>
          <p:cNvSpPr txBox="1"/>
          <p:nvPr/>
        </p:nvSpPr>
        <p:spPr>
          <a:xfrm>
            <a:off x="762000" y="1095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C34695-8194-9718-84BB-C87C5751AFBB}"/>
              </a:ext>
            </a:extLst>
          </p:cNvPr>
          <p:cNvSpPr/>
          <p:nvPr/>
        </p:nvSpPr>
        <p:spPr>
          <a:xfrm>
            <a:off x="9995781" y="2893607"/>
            <a:ext cx="7876013" cy="6815508"/>
          </a:xfrm>
          <a:custGeom>
            <a:avLst/>
            <a:gdLst>
              <a:gd name="csX0" fmla="*/ 0 w 7876013"/>
              <a:gd name="csY0" fmla="*/ 0 h 6815508"/>
              <a:gd name="csX1" fmla="*/ 735095 w 7876013"/>
              <a:gd name="csY1" fmla="*/ 0 h 6815508"/>
              <a:gd name="csX2" fmla="*/ 1155149 w 7876013"/>
              <a:gd name="csY2" fmla="*/ 0 h 6815508"/>
              <a:gd name="csX3" fmla="*/ 1575203 w 7876013"/>
              <a:gd name="csY3" fmla="*/ 0 h 6815508"/>
              <a:gd name="csX4" fmla="*/ 2310297 w 7876013"/>
              <a:gd name="csY4" fmla="*/ 0 h 6815508"/>
              <a:gd name="csX5" fmla="*/ 3045392 w 7876013"/>
              <a:gd name="csY5" fmla="*/ 0 h 6815508"/>
              <a:gd name="csX6" fmla="*/ 3780486 w 7876013"/>
              <a:gd name="csY6" fmla="*/ 0 h 6815508"/>
              <a:gd name="csX7" fmla="*/ 4594341 w 7876013"/>
              <a:gd name="csY7" fmla="*/ 0 h 6815508"/>
              <a:gd name="csX8" fmla="*/ 5250675 w 7876013"/>
              <a:gd name="csY8" fmla="*/ 0 h 6815508"/>
              <a:gd name="csX9" fmla="*/ 5670729 w 7876013"/>
              <a:gd name="csY9" fmla="*/ 0 h 6815508"/>
              <a:gd name="csX10" fmla="*/ 6248304 w 7876013"/>
              <a:gd name="csY10" fmla="*/ 0 h 6815508"/>
              <a:gd name="csX11" fmla="*/ 7062158 w 7876013"/>
              <a:gd name="csY11" fmla="*/ 0 h 6815508"/>
              <a:gd name="csX12" fmla="*/ 7876013 w 7876013"/>
              <a:gd name="csY12" fmla="*/ 0 h 6815508"/>
              <a:gd name="csX13" fmla="*/ 7876013 w 7876013"/>
              <a:gd name="csY13" fmla="*/ 817861 h 6815508"/>
              <a:gd name="csX14" fmla="*/ 7876013 w 7876013"/>
              <a:gd name="csY14" fmla="*/ 1499412 h 6815508"/>
              <a:gd name="csX15" fmla="*/ 7876013 w 7876013"/>
              <a:gd name="csY15" fmla="*/ 2249118 h 6815508"/>
              <a:gd name="csX16" fmla="*/ 7876013 w 7876013"/>
              <a:gd name="csY16" fmla="*/ 2794358 h 6815508"/>
              <a:gd name="csX17" fmla="*/ 7876013 w 7876013"/>
              <a:gd name="csY17" fmla="*/ 3612219 h 6815508"/>
              <a:gd name="csX18" fmla="*/ 7876013 w 7876013"/>
              <a:gd name="csY18" fmla="*/ 4225615 h 6815508"/>
              <a:gd name="csX19" fmla="*/ 7876013 w 7876013"/>
              <a:gd name="csY19" fmla="*/ 4702701 h 6815508"/>
              <a:gd name="csX20" fmla="*/ 7876013 w 7876013"/>
              <a:gd name="csY20" fmla="*/ 5384251 h 6815508"/>
              <a:gd name="csX21" fmla="*/ 7876013 w 7876013"/>
              <a:gd name="csY21" fmla="*/ 5929492 h 6815508"/>
              <a:gd name="csX22" fmla="*/ 7876013 w 7876013"/>
              <a:gd name="csY22" fmla="*/ 6815508 h 6815508"/>
              <a:gd name="csX23" fmla="*/ 7219679 w 7876013"/>
              <a:gd name="csY23" fmla="*/ 6815508 h 6815508"/>
              <a:gd name="csX24" fmla="*/ 6799625 w 7876013"/>
              <a:gd name="csY24" fmla="*/ 6815508 h 6815508"/>
              <a:gd name="csX25" fmla="*/ 6222050 w 7876013"/>
              <a:gd name="csY25" fmla="*/ 6815508 h 6815508"/>
              <a:gd name="csX26" fmla="*/ 5723236 w 7876013"/>
              <a:gd name="csY26" fmla="*/ 6815508 h 6815508"/>
              <a:gd name="csX27" fmla="*/ 5224422 w 7876013"/>
              <a:gd name="csY27" fmla="*/ 6815508 h 6815508"/>
              <a:gd name="csX28" fmla="*/ 4725608 w 7876013"/>
              <a:gd name="csY28" fmla="*/ 6815508 h 6815508"/>
              <a:gd name="csX29" fmla="*/ 4148034 w 7876013"/>
              <a:gd name="csY29" fmla="*/ 6815508 h 6815508"/>
              <a:gd name="csX30" fmla="*/ 3727979 w 7876013"/>
              <a:gd name="csY30" fmla="*/ 6815508 h 6815508"/>
              <a:gd name="csX31" fmla="*/ 3150405 w 7876013"/>
              <a:gd name="csY31" fmla="*/ 6815508 h 6815508"/>
              <a:gd name="csX32" fmla="*/ 2494071 w 7876013"/>
              <a:gd name="csY32" fmla="*/ 6815508 h 6815508"/>
              <a:gd name="csX33" fmla="*/ 1680216 w 7876013"/>
              <a:gd name="csY33" fmla="*/ 6815508 h 6815508"/>
              <a:gd name="csX34" fmla="*/ 945122 w 7876013"/>
              <a:gd name="csY34" fmla="*/ 6815508 h 6815508"/>
              <a:gd name="csX35" fmla="*/ 0 w 7876013"/>
              <a:gd name="csY35" fmla="*/ 6815508 h 6815508"/>
              <a:gd name="csX36" fmla="*/ 0 w 7876013"/>
              <a:gd name="csY36" fmla="*/ 6065802 h 6815508"/>
              <a:gd name="csX37" fmla="*/ 0 w 7876013"/>
              <a:gd name="csY37" fmla="*/ 5316096 h 6815508"/>
              <a:gd name="csX38" fmla="*/ 0 w 7876013"/>
              <a:gd name="csY38" fmla="*/ 4566390 h 6815508"/>
              <a:gd name="csX39" fmla="*/ 0 w 7876013"/>
              <a:gd name="csY39" fmla="*/ 3952995 h 6815508"/>
              <a:gd name="csX40" fmla="*/ 0 w 7876013"/>
              <a:gd name="csY40" fmla="*/ 3339599 h 6815508"/>
              <a:gd name="csX41" fmla="*/ 0 w 7876013"/>
              <a:gd name="csY41" fmla="*/ 2658048 h 6815508"/>
              <a:gd name="csX42" fmla="*/ 0 w 7876013"/>
              <a:gd name="csY42" fmla="*/ 1976497 h 6815508"/>
              <a:gd name="csX43" fmla="*/ 0 w 7876013"/>
              <a:gd name="csY43" fmla="*/ 1499412 h 6815508"/>
              <a:gd name="csX44" fmla="*/ 0 w 7876013"/>
              <a:gd name="csY44" fmla="*/ 681551 h 6815508"/>
              <a:gd name="csX45" fmla="*/ 0 w 7876013"/>
              <a:gd name="csY45" fmla="*/ 0 h 6815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</a:cxnLst>
            <a:rect l="l" t="t" r="r" b="b"/>
            <a:pathLst>
              <a:path w="7876013" h="6815508" extrusionOk="0">
                <a:moveTo>
                  <a:pt x="0" y="0"/>
                </a:moveTo>
                <a:cubicBezTo>
                  <a:pt x="230717" y="34543"/>
                  <a:pt x="508363" y="-16575"/>
                  <a:pt x="735095" y="0"/>
                </a:cubicBezTo>
                <a:cubicBezTo>
                  <a:pt x="961828" y="16575"/>
                  <a:pt x="978794" y="1807"/>
                  <a:pt x="1155149" y="0"/>
                </a:cubicBezTo>
                <a:cubicBezTo>
                  <a:pt x="1331504" y="-1807"/>
                  <a:pt x="1481155" y="-2322"/>
                  <a:pt x="1575203" y="0"/>
                </a:cubicBezTo>
                <a:cubicBezTo>
                  <a:pt x="1669251" y="2322"/>
                  <a:pt x="1987644" y="-3725"/>
                  <a:pt x="2310297" y="0"/>
                </a:cubicBezTo>
                <a:cubicBezTo>
                  <a:pt x="2632950" y="3725"/>
                  <a:pt x="2819182" y="7500"/>
                  <a:pt x="3045392" y="0"/>
                </a:cubicBezTo>
                <a:cubicBezTo>
                  <a:pt x="3271602" y="-7500"/>
                  <a:pt x="3590391" y="-21970"/>
                  <a:pt x="3780486" y="0"/>
                </a:cubicBezTo>
                <a:cubicBezTo>
                  <a:pt x="3970581" y="21970"/>
                  <a:pt x="4277871" y="-36016"/>
                  <a:pt x="4594341" y="0"/>
                </a:cubicBezTo>
                <a:cubicBezTo>
                  <a:pt x="4910811" y="36016"/>
                  <a:pt x="5112635" y="-15573"/>
                  <a:pt x="5250675" y="0"/>
                </a:cubicBezTo>
                <a:cubicBezTo>
                  <a:pt x="5388715" y="15573"/>
                  <a:pt x="5516616" y="-6482"/>
                  <a:pt x="5670729" y="0"/>
                </a:cubicBezTo>
                <a:cubicBezTo>
                  <a:pt x="5824842" y="6482"/>
                  <a:pt x="5973958" y="20893"/>
                  <a:pt x="6248304" y="0"/>
                </a:cubicBezTo>
                <a:cubicBezTo>
                  <a:pt x="6522651" y="-20893"/>
                  <a:pt x="6718195" y="-1679"/>
                  <a:pt x="7062158" y="0"/>
                </a:cubicBezTo>
                <a:cubicBezTo>
                  <a:pt x="7406121" y="1679"/>
                  <a:pt x="7575834" y="5917"/>
                  <a:pt x="7876013" y="0"/>
                </a:cubicBezTo>
                <a:cubicBezTo>
                  <a:pt x="7897913" y="245299"/>
                  <a:pt x="7904107" y="618981"/>
                  <a:pt x="7876013" y="817861"/>
                </a:cubicBezTo>
                <a:cubicBezTo>
                  <a:pt x="7847919" y="1016741"/>
                  <a:pt x="7869221" y="1313010"/>
                  <a:pt x="7876013" y="1499412"/>
                </a:cubicBezTo>
                <a:cubicBezTo>
                  <a:pt x="7882805" y="1685814"/>
                  <a:pt x="7866788" y="2035384"/>
                  <a:pt x="7876013" y="2249118"/>
                </a:cubicBezTo>
                <a:cubicBezTo>
                  <a:pt x="7885238" y="2462852"/>
                  <a:pt x="7865012" y="2620954"/>
                  <a:pt x="7876013" y="2794358"/>
                </a:cubicBezTo>
                <a:cubicBezTo>
                  <a:pt x="7887014" y="2967762"/>
                  <a:pt x="7863916" y="3409052"/>
                  <a:pt x="7876013" y="3612219"/>
                </a:cubicBezTo>
                <a:cubicBezTo>
                  <a:pt x="7888110" y="3815386"/>
                  <a:pt x="7876239" y="3945343"/>
                  <a:pt x="7876013" y="4225615"/>
                </a:cubicBezTo>
                <a:cubicBezTo>
                  <a:pt x="7875787" y="4505887"/>
                  <a:pt x="7858538" y="4467387"/>
                  <a:pt x="7876013" y="4702701"/>
                </a:cubicBezTo>
                <a:cubicBezTo>
                  <a:pt x="7893488" y="4938015"/>
                  <a:pt x="7895855" y="5192036"/>
                  <a:pt x="7876013" y="5384251"/>
                </a:cubicBezTo>
                <a:cubicBezTo>
                  <a:pt x="7856172" y="5576466"/>
                  <a:pt x="7873624" y="5674313"/>
                  <a:pt x="7876013" y="5929492"/>
                </a:cubicBezTo>
                <a:cubicBezTo>
                  <a:pt x="7878402" y="6184671"/>
                  <a:pt x="7896305" y="6579872"/>
                  <a:pt x="7876013" y="6815508"/>
                </a:cubicBezTo>
                <a:cubicBezTo>
                  <a:pt x="7633494" y="6812099"/>
                  <a:pt x="7377460" y="6799300"/>
                  <a:pt x="7219679" y="6815508"/>
                </a:cubicBezTo>
                <a:cubicBezTo>
                  <a:pt x="7061898" y="6831716"/>
                  <a:pt x="6929282" y="6795472"/>
                  <a:pt x="6799625" y="6815508"/>
                </a:cubicBezTo>
                <a:cubicBezTo>
                  <a:pt x="6669968" y="6835544"/>
                  <a:pt x="6439496" y="6827481"/>
                  <a:pt x="6222050" y="6815508"/>
                </a:cubicBezTo>
                <a:cubicBezTo>
                  <a:pt x="6004605" y="6803535"/>
                  <a:pt x="5882886" y="6821687"/>
                  <a:pt x="5723236" y="6815508"/>
                </a:cubicBezTo>
                <a:cubicBezTo>
                  <a:pt x="5563586" y="6809329"/>
                  <a:pt x="5343494" y="6805050"/>
                  <a:pt x="5224422" y="6815508"/>
                </a:cubicBezTo>
                <a:cubicBezTo>
                  <a:pt x="5105350" y="6825966"/>
                  <a:pt x="4827440" y="6810034"/>
                  <a:pt x="4725608" y="6815508"/>
                </a:cubicBezTo>
                <a:cubicBezTo>
                  <a:pt x="4623776" y="6820982"/>
                  <a:pt x="4383859" y="6842166"/>
                  <a:pt x="4148034" y="6815508"/>
                </a:cubicBezTo>
                <a:cubicBezTo>
                  <a:pt x="3912209" y="6788850"/>
                  <a:pt x="3925540" y="6802243"/>
                  <a:pt x="3727979" y="6815508"/>
                </a:cubicBezTo>
                <a:cubicBezTo>
                  <a:pt x="3530418" y="6828773"/>
                  <a:pt x="3431753" y="6831774"/>
                  <a:pt x="3150405" y="6815508"/>
                </a:cubicBezTo>
                <a:cubicBezTo>
                  <a:pt x="2869057" y="6799242"/>
                  <a:pt x="2643946" y="6817892"/>
                  <a:pt x="2494071" y="6815508"/>
                </a:cubicBezTo>
                <a:cubicBezTo>
                  <a:pt x="2344196" y="6813124"/>
                  <a:pt x="2045439" y="6807581"/>
                  <a:pt x="1680216" y="6815508"/>
                </a:cubicBezTo>
                <a:cubicBezTo>
                  <a:pt x="1314994" y="6823435"/>
                  <a:pt x="1200841" y="6808267"/>
                  <a:pt x="945122" y="6815508"/>
                </a:cubicBezTo>
                <a:cubicBezTo>
                  <a:pt x="689403" y="6822749"/>
                  <a:pt x="350990" y="6786074"/>
                  <a:pt x="0" y="6815508"/>
                </a:cubicBezTo>
                <a:cubicBezTo>
                  <a:pt x="-23142" y="6450105"/>
                  <a:pt x="-18571" y="6216115"/>
                  <a:pt x="0" y="6065802"/>
                </a:cubicBezTo>
                <a:cubicBezTo>
                  <a:pt x="18571" y="5915489"/>
                  <a:pt x="21824" y="5593743"/>
                  <a:pt x="0" y="5316096"/>
                </a:cubicBezTo>
                <a:cubicBezTo>
                  <a:pt x="-21824" y="5038449"/>
                  <a:pt x="-35452" y="4861438"/>
                  <a:pt x="0" y="4566390"/>
                </a:cubicBezTo>
                <a:cubicBezTo>
                  <a:pt x="35452" y="4271342"/>
                  <a:pt x="2613" y="4100692"/>
                  <a:pt x="0" y="3952995"/>
                </a:cubicBezTo>
                <a:cubicBezTo>
                  <a:pt x="-2613" y="3805299"/>
                  <a:pt x="17387" y="3537217"/>
                  <a:pt x="0" y="3339599"/>
                </a:cubicBezTo>
                <a:cubicBezTo>
                  <a:pt x="-17387" y="3141981"/>
                  <a:pt x="1920" y="2915504"/>
                  <a:pt x="0" y="2658048"/>
                </a:cubicBezTo>
                <a:cubicBezTo>
                  <a:pt x="-1920" y="2400592"/>
                  <a:pt x="14777" y="2135050"/>
                  <a:pt x="0" y="1976497"/>
                </a:cubicBezTo>
                <a:cubicBezTo>
                  <a:pt x="-14777" y="1817944"/>
                  <a:pt x="22615" y="1705631"/>
                  <a:pt x="0" y="1499412"/>
                </a:cubicBezTo>
                <a:cubicBezTo>
                  <a:pt x="-22615" y="1293193"/>
                  <a:pt x="-2510" y="859591"/>
                  <a:pt x="0" y="681551"/>
                </a:cubicBezTo>
                <a:cubicBezTo>
                  <a:pt x="2510" y="503511"/>
                  <a:pt x="-12288" y="15204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021A3-A80D-626B-6CE8-626928BBFE2A}"/>
              </a:ext>
            </a:extLst>
          </p:cNvPr>
          <p:cNvSpPr txBox="1"/>
          <p:nvPr/>
        </p:nvSpPr>
        <p:spPr>
          <a:xfrm>
            <a:off x="2099125" y="629920"/>
            <a:ext cx="753122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Introduction</a:t>
            </a:r>
            <a:r>
              <a:rPr lang="en-GB" sz="8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to</a:t>
            </a:r>
          </a:p>
          <a:p>
            <a:r>
              <a:rPr lang="en-GB" sz="8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Green</a:t>
            </a:r>
          </a:p>
          <a:p>
            <a:r>
              <a:rPr lang="en-GB" sz="8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</a:t>
            </a:r>
            <a:r>
              <a:rPr lang="en-GB" sz="9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Technology </a:t>
            </a:r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11AB36B8-8CD6-9022-77F9-5B2EB4DE2720}"/>
              </a:ext>
            </a:extLst>
          </p:cNvPr>
          <p:cNvGrpSpPr/>
          <p:nvPr/>
        </p:nvGrpSpPr>
        <p:grpSpPr>
          <a:xfrm>
            <a:off x="9330569" y="2752937"/>
            <a:ext cx="4628607" cy="7341326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815A015-7EA2-79F9-2566-740EA6AF5B23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AA9F3909-E350-34C6-2806-4AFA409508D5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AB597204-3D0B-A517-20D6-F6CAEBB26D9C}"/>
              </a:ext>
            </a:extLst>
          </p:cNvPr>
          <p:cNvGrpSpPr/>
          <p:nvPr/>
        </p:nvGrpSpPr>
        <p:grpSpPr>
          <a:xfrm>
            <a:off x="12287793" y="3009900"/>
            <a:ext cx="4628607" cy="6515307"/>
            <a:chOff x="0" y="0"/>
            <a:chExt cx="1076215" cy="1756931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8F49C942-83E9-E5CE-2122-FDB70ED82016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69961C0E-1DE1-B77A-0205-E707ECBCD5B4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DECB8A3-189B-0689-590F-FC4A0C846897}"/>
              </a:ext>
            </a:extLst>
          </p:cNvPr>
          <p:cNvSpPr txBox="1"/>
          <p:nvPr/>
        </p:nvSpPr>
        <p:spPr>
          <a:xfrm>
            <a:off x="2227532" y="4661793"/>
            <a:ext cx="1157784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– eco-friendly innovations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environmental impact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Promotes renewable energy use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 – future-focused growth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Meets present needs responsibly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Balances economy and environment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supports sustainability</a:t>
            </a:r>
            <a:endParaRPr lang="en-GB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24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3978B-F2F3-A263-FD80-804BE5EC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921B8E-E8B5-7532-7F2B-DDF0CB22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211C5E-6B14-DC36-A3CE-AB889BEB27D8}"/>
              </a:ext>
            </a:extLst>
          </p:cNvPr>
          <p:cNvSpPr txBox="1"/>
          <p:nvPr/>
        </p:nvSpPr>
        <p:spPr>
          <a:xfrm>
            <a:off x="10423300" y="2160791"/>
            <a:ext cx="704872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Need</a:t>
            </a:r>
            <a:r>
              <a:rPr lang="en-GB" sz="9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for </a:t>
            </a:r>
          </a:p>
          <a:p>
            <a:r>
              <a:rPr lang="en-GB" sz="9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sustainable </a:t>
            </a:r>
          </a:p>
          <a:p>
            <a:r>
              <a:rPr lang="en-GB" sz="9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development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789E3-B663-1714-AC92-8E5F2C46E78B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396CFE-D2B9-A399-4E5E-5E5E5FF74795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727274-B8A5-8021-743A-B451EB0AA74B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B9BF5-F12F-9000-E501-66AA2B082F93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05C1C4-2F10-6F55-409F-C38493C77C59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EE0BA-17C3-2234-026F-17F91220085A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B7BEB-EBD5-8823-9E5B-D1FDA6254E41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E9E25-CE70-75AD-FD60-375FD49A228E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631DF8-C27E-6356-3DCE-E10C8AF65556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9A635-46CE-C9B4-7CAF-01A35A2DE3E8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ACE742-DA37-1CE6-AB94-F224C1DDB4CD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2808A-18C7-35A0-5743-2B0A6807D8C4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6F716-21AC-7D41-BF70-186B57A56B34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  <a:endParaRPr lang="en-GB" sz="5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8A9FFC-30A0-4AE4-ACE1-F5DFA02710BF}"/>
              </a:ext>
            </a:extLst>
          </p:cNvPr>
          <p:cNvGrpSpPr/>
          <p:nvPr/>
        </p:nvGrpSpPr>
        <p:grpSpPr>
          <a:xfrm>
            <a:off x="2439445" y="2225723"/>
            <a:ext cx="6704554" cy="6040929"/>
            <a:chOff x="0" y="0"/>
            <a:chExt cx="1311447" cy="118163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D8FDABC-095D-B0EF-F156-5ADA368A91EB}"/>
                </a:ext>
              </a:extLst>
            </p:cNvPr>
            <p:cNvSpPr/>
            <p:nvPr/>
          </p:nvSpPr>
          <p:spPr>
            <a:xfrm>
              <a:off x="0" y="0"/>
              <a:ext cx="1311447" cy="1181639"/>
            </a:xfrm>
            <a:custGeom>
              <a:avLst/>
              <a:gdLst/>
              <a:ahLst/>
              <a:cxnLst/>
              <a:rect l="l" t="t" r="r" b="b"/>
              <a:pathLst>
                <a:path w="1311447" h="1181639">
                  <a:moveTo>
                    <a:pt x="0" y="0"/>
                  </a:moveTo>
                  <a:lnTo>
                    <a:pt x="1311447" y="0"/>
                  </a:lnTo>
                  <a:lnTo>
                    <a:pt x="1311447" y="1181639"/>
                  </a:lnTo>
                  <a:lnTo>
                    <a:pt x="0" y="1181639"/>
                  </a:lnTo>
                  <a:close/>
                </a:path>
              </a:pathLst>
            </a:custGeom>
            <a:blipFill>
              <a:blip r:embed="rId3"/>
              <a:stretch>
                <a:fillRect l="-17515" r="-1751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7DB68DC-77CE-146A-3870-E0838B4A817E}"/>
              </a:ext>
            </a:extLst>
          </p:cNvPr>
          <p:cNvSpPr/>
          <p:nvPr/>
        </p:nvSpPr>
        <p:spPr>
          <a:xfrm>
            <a:off x="1866519" y="1917133"/>
            <a:ext cx="7876013" cy="6815508"/>
          </a:xfrm>
          <a:custGeom>
            <a:avLst/>
            <a:gdLst>
              <a:gd name="csX0" fmla="*/ 0 w 7876013"/>
              <a:gd name="csY0" fmla="*/ 0 h 6815508"/>
              <a:gd name="csX1" fmla="*/ 735095 w 7876013"/>
              <a:gd name="csY1" fmla="*/ 0 h 6815508"/>
              <a:gd name="csX2" fmla="*/ 1155149 w 7876013"/>
              <a:gd name="csY2" fmla="*/ 0 h 6815508"/>
              <a:gd name="csX3" fmla="*/ 1575203 w 7876013"/>
              <a:gd name="csY3" fmla="*/ 0 h 6815508"/>
              <a:gd name="csX4" fmla="*/ 2310297 w 7876013"/>
              <a:gd name="csY4" fmla="*/ 0 h 6815508"/>
              <a:gd name="csX5" fmla="*/ 3045392 w 7876013"/>
              <a:gd name="csY5" fmla="*/ 0 h 6815508"/>
              <a:gd name="csX6" fmla="*/ 3780486 w 7876013"/>
              <a:gd name="csY6" fmla="*/ 0 h 6815508"/>
              <a:gd name="csX7" fmla="*/ 4594341 w 7876013"/>
              <a:gd name="csY7" fmla="*/ 0 h 6815508"/>
              <a:gd name="csX8" fmla="*/ 5250675 w 7876013"/>
              <a:gd name="csY8" fmla="*/ 0 h 6815508"/>
              <a:gd name="csX9" fmla="*/ 5670729 w 7876013"/>
              <a:gd name="csY9" fmla="*/ 0 h 6815508"/>
              <a:gd name="csX10" fmla="*/ 6248304 w 7876013"/>
              <a:gd name="csY10" fmla="*/ 0 h 6815508"/>
              <a:gd name="csX11" fmla="*/ 7062158 w 7876013"/>
              <a:gd name="csY11" fmla="*/ 0 h 6815508"/>
              <a:gd name="csX12" fmla="*/ 7876013 w 7876013"/>
              <a:gd name="csY12" fmla="*/ 0 h 6815508"/>
              <a:gd name="csX13" fmla="*/ 7876013 w 7876013"/>
              <a:gd name="csY13" fmla="*/ 817861 h 6815508"/>
              <a:gd name="csX14" fmla="*/ 7876013 w 7876013"/>
              <a:gd name="csY14" fmla="*/ 1499412 h 6815508"/>
              <a:gd name="csX15" fmla="*/ 7876013 w 7876013"/>
              <a:gd name="csY15" fmla="*/ 2249118 h 6815508"/>
              <a:gd name="csX16" fmla="*/ 7876013 w 7876013"/>
              <a:gd name="csY16" fmla="*/ 2794358 h 6815508"/>
              <a:gd name="csX17" fmla="*/ 7876013 w 7876013"/>
              <a:gd name="csY17" fmla="*/ 3612219 h 6815508"/>
              <a:gd name="csX18" fmla="*/ 7876013 w 7876013"/>
              <a:gd name="csY18" fmla="*/ 4225615 h 6815508"/>
              <a:gd name="csX19" fmla="*/ 7876013 w 7876013"/>
              <a:gd name="csY19" fmla="*/ 4702701 h 6815508"/>
              <a:gd name="csX20" fmla="*/ 7876013 w 7876013"/>
              <a:gd name="csY20" fmla="*/ 5384251 h 6815508"/>
              <a:gd name="csX21" fmla="*/ 7876013 w 7876013"/>
              <a:gd name="csY21" fmla="*/ 5929492 h 6815508"/>
              <a:gd name="csX22" fmla="*/ 7876013 w 7876013"/>
              <a:gd name="csY22" fmla="*/ 6815508 h 6815508"/>
              <a:gd name="csX23" fmla="*/ 7219679 w 7876013"/>
              <a:gd name="csY23" fmla="*/ 6815508 h 6815508"/>
              <a:gd name="csX24" fmla="*/ 6799625 w 7876013"/>
              <a:gd name="csY24" fmla="*/ 6815508 h 6815508"/>
              <a:gd name="csX25" fmla="*/ 6222050 w 7876013"/>
              <a:gd name="csY25" fmla="*/ 6815508 h 6815508"/>
              <a:gd name="csX26" fmla="*/ 5723236 w 7876013"/>
              <a:gd name="csY26" fmla="*/ 6815508 h 6815508"/>
              <a:gd name="csX27" fmla="*/ 5224422 w 7876013"/>
              <a:gd name="csY27" fmla="*/ 6815508 h 6815508"/>
              <a:gd name="csX28" fmla="*/ 4725608 w 7876013"/>
              <a:gd name="csY28" fmla="*/ 6815508 h 6815508"/>
              <a:gd name="csX29" fmla="*/ 4148034 w 7876013"/>
              <a:gd name="csY29" fmla="*/ 6815508 h 6815508"/>
              <a:gd name="csX30" fmla="*/ 3727979 w 7876013"/>
              <a:gd name="csY30" fmla="*/ 6815508 h 6815508"/>
              <a:gd name="csX31" fmla="*/ 3150405 w 7876013"/>
              <a:gd name="csY31" fmla="*/ 6815508 h 6815508"/>
              <a:gd name="csX32" fmla="*/ 2494071 w 7876013"/>
              <a:gd name="csY32" fmla="*/ 6815508 h 6815508"/>
              <a:gd name="csX33" fmla="*/ 1680216 w 7876013"/>
              <a:gd name="csY33" fmla="*/ 6815508 h 6815508"/>
              <a:gd name="csX34" fmla="*/ 945122 w 7876013"/>
              <a:gd name="csY34" fmla="*/ 6815508 h 6815508"/>
              <a:gd name="csX35" fmla="*/ 0 w 7876013"/>
              <a:gd name="csY35" fmla="*/ 6815508 h 6815508"/>
              <a:gd name="csX36" fmla="*/ 0 w 7876013"/>
              <a:gd name="csY36" fmla="*/ 6065802 h 6815508"/>
              <a:gd name="csX37" fmla="*/ 0 w 7876013"/>
              <a:gd name="csY37" fmla="*/ 5316096 h 6815508"/>
              <a:gd name="csX38" fmla="*/ 0 w 7876013"/>
              <a:gd name="csY38" fmla="*/ 4566390 h 6815508"/>
              <a:gd name="csX39" fmla="*/ 0 w 7876013"/>
              <a:gd name="csY39" fmla="*/ 3952995 h 6815508"/>
              <a:gd name="csX40" fmla="*/ 0 w 7876013"/>
              <a:gd name="csY40" fmla="*/ 3339599 h 6815508"/>
              <a:gd name="csX41" fmla="*/ 0 w 7876013"/>
              <a:gd name="csY41" fmla="*/ 2658048 h 6815508"/>
              <a:gd name="csX42" fmla="*/ 0 w 7876013"/>
              <a:gd name="csY42" fmla="*/ 1976497 h 6815508"/>
              <a:gd name="csX43" fmla="*/ 0 w 7876013"/>
              <a:gd name="csY43" fmla="*/ 1499412 h 6815508"/>
              <a:gd name="csX44" fmla="*/ 0 w 7876013"/>
              <a:gd name="csY44" fmla="*/ 681551 h 6815508"/>
              <a:gd name="csX45" fmla="*/ 0 w 7876013"/>
              <a:gd name="csY45" fmla="*/ 0 h 6815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</a:cxnLst>
            <a:rect l="l" t="t" r="r" b="b"/>
            <a:pathLst>
              <a:path w="7876013" h="6815508" extrusionOk="0">
                <a:moveTo>
                  <a:pt x="0" y="0"/>
                </a:moveTo>
                <a:cubicBezTo>
                  <a:pt x="230717" y="34543"/>
                  <a:pt x="508363" y="-16575"/>
                  <a:pt x="735095" y="0"/>
                </a:cubicBezTo>
                <a:cubicBezTo>
                  <a:pt x="961828" y="16575"/>
                  <a:pt x="978794" y="1807"/>
                  <a:pt x="1155149" y="0"/>
                </a:cubicBezTo>
                <a:cubicBezTo>
                  <a:pt x="1331504" y="-1807"/>
                  <a:pt x="1481155" y="-2322"/>
                  <a:pt x="1575203" y="0"/>
                </a:cubicBezTo>
                <a:cubicBezTo>
                  <a:pt x="1669251" y="2322"/>
                  <a:pt x="1987644" y="-3725"/>
                  <a:pt x="2310297" y="0"/>
                </a:cubicBezTo>
                <a:cubicBezTo>
                  <a:pt x="2632950" y="3725"/>
                  <a:pt x="2819182" y="7500"/>
                  <a:pt x="3045392" y="0"/>
                </a:cubicBezTo>
                <a:cubicBezTo>
                  <a:pt x="3271602" y="-7500"/>
                  <a:pt x="3590391" y="-21970"/>
                  <a:pt x="3780486" y="0"/>
                </a:cubicBezTo>
                <a:cubicBezTo>
                  <a:pt x="3970581" y="21970"/>
                  <a:pt x="4277871" y="-36016"/>
                  <a:pt x="4594341" y="0"/>
                </a:cubicBezTo>
                <a:cubicBezTo>
                  <a:pt x="4910811" y="36016"/>
                  <a:pt x="5112635" y="-15573"/>
                  <a:pt x="5250675" y="0"/>
                </a:cubicBezTo>
                <a:cubicBezTo>
                  <a:pt x="5388715" y="15573"/>
                  <a:pt x="5516616" y="-6482"/>
                  <a:pt x="5670729" y="0"/>
                </a:cubicBezTo>
                <a:cubicBezTo>
                  <a:pt x="5824842" y="6482"/>
                  <a:pt x="5973958" y="20893"/>
                  <a:pt x="6248304" y="0"/>
                </a:cubicBezTo>
                <a:cubicBezTo>
                  <a:pt x="6522651" y="-20893"/>
                  <a:pt x="6718195" y="-1679"/>
                  <a:pt x="7062158" y="0"/>
                </a:cubicBezTo>
                <a:cubicBezTo>
                  <a:pt x="7406121" y="1679"/>
                  <a:pt x="7575834" y="5917"/>
                  <a:pt x="7876013" y="0"/>
                </a:cubicBezTo>
                <a:cubicBezTo>
                  <a:pt x="7897913" y="245299"/>
                  <a:pt x="7904107" y="618981"/>
                  <a:pt x="7876013" y="817861"/>
                </a:cubicBezTo>
                <a:cubicBezTo>
                  <a:pt x="7847919" y="1016741"/>
                  <a:pt x="7869221" y="1313010"/>
                  <a:pt x="7876013" y="1499412"/>
                </a:cubicBezTo>
                <a:cubicBezTo>
                  <a:pt x="7882805" y="1685814"/>
                  <a:pt x="7866788" y="2035384"/>
                  <a:pt x="7876013" y="2249118"/>
                </a:cubicBezTo>
                <a:cubicBezTo>
                  <a:pt x="7885238" y="2462852"/>
                  <a:pt x="7865012" y="2620954"/>
                  <a:pt x="7876013" y="2794358"/>
                </a:cubicBezTo>
                <a:cubicBezTo>
                  <a:pt x="7887014" y="2967762"/>
                  <a:pt x="7863916" y="3409052"/>
                  <a:pt x="7876013" y="3612219"/>
                </a:cubicBezTo>
                <a:cubicBezTo>
                  <a:pt x="7888110" y="3815386"/>
                  <a:pt x="7876239" y="3945343"/>
                  <a:pt x="7876013" y="4225615"/>
                </a:cubicBezTo>
                <a:cubicBezTo>
                  <a:pt x="7875787" y="4505887"/>
                  <a:pt x="7858538" y="4467387"/>
                  <a:pt x="7876013" y="4702701"/>
                </a:cubicBezTo>
                <a:cubicBezTo>
                  <a:pt x="7893488" y="4938015"/>
                  <a:pt x="7895855" y="5192036"/>
                  <a:pt x="7876013" y="5384251"/>
                </a:cubicBezTo>
                <a:cubicBezTo>
                  <a:pt x="7856172" y="5576466"/>
                  <a:pt x="7873624" y="5674313"/>
                  <a:pt x="7876013" y="5929492"/>
                </a:cubicBezTo>
                <a:cubicBezTo>
                  <a:pt x="7878402" y="6184671"/>
                  <a:pt x="7896305" y="6579872"/>
                  <a:pt x="7876013" y="6815508"/>
                </a:cubicBezTo>
                <a:cubicBezTo>
                  <a:pt x="7633494" y="6812099"/>
                  <a:pt x="7377460" y="6799300"/>
                  <a:pt x="7219679" y="6815508"/>
                </a:cubicBezTo>
                <a:cubicBezTo>
                  <a:pt x="7061898" y="6831716"/>
                  <a:pt x="6929282" y="6795472"/>
                  <a:pt x="6799625" y="6815508"/>
                </a:cubicBezTo>
                <a:cubicBezTo>
                  <a:pt x="6669968" y="6835544"/>
                  <a:pt x="6439496" y="6827481"/>
                  <a:pt x="6222050" y="6815508"/>
                </a:cubicBezTo>
                <a:cubicBezTo>
                  <a:pt x="6004605" y="6803535"/>
                  <a:pt x="5882886" y="6821687"/>
                  <a:pt x="5723236" y="6815508"/>
                </a:cubicBezTo>
                <a:cubicBezTo>
                  <a:pt x="5563586" y="6809329"/>
                  <a:pt x="5343494" y="6805050"/>
                  <a:pt x="5224422" y="6815508"/>
                </a:cubicBezTo>
                <a:cubicBezTo>
                  <a:pt x="5105350" y="6825966"/>
                  <a:pt x="4827440" y="6810034"/>
                  <a:pt x="4725608" y="6815508"/>
                </a:cubicBezTo>
                <a:cubicBezTo>
                  <a:pt x="4623776" y="6820982"/>
                  <a:pt x="4383859" y="6842166"/>
                  <a:pt x="4148034" y="6815508"/>
                </a:cubicBezTo>
                <a:cubicBezTo>
                  <a:pt x="3912209" y="6788850"/>
                  <a:pt x="3925540" y="6802243"/>
                  <a:pt x="3727979" y="6815508"/>
                </a:cubicBezTo>
                <a:cubicBezTo>
                  <a:pt x="3530418" y="6828773"/>
                  <a:pt x="3431753" y="6831774"/>
                  <a:pt x="3150405" y="6815508"/>
                </a:cubicBezTo>
                <a:cubicBezTo>
                  <a:pt x="2869057" y="6799242"/>
                  <a:pt x="2643946" y="6817892"/>
                  <a:pt x="2494071" y="6815508"/>
                </a:cubicBezTo>
                <a:cubicBezTo>
                  <a:pt x="2344196" y="6813124"/>
                  <a:pt x="2045439" y="6807581"/>
                  <a:pt x="1680216" y="6815508"/>
                </a:cubicBezTo>
                <a:cubicBezTo>
                  <a:pt x="1314994" y="6823435"/>
                  <a:pt x="1200841" y="6808267"/>
                  <a:pt x="945122" y="6815508"/>
                </a:cubicBezTo>
                <a:cubicBezTo>
                  <a:pt x="689403" y="6822749"/>
                  <a:pt x="350990" y="6786074"/>
                  <a:pt x="0" y="6815508"/>
                </a:cubicBezTo>
                <a:cubicBezTo>
                  <a:pt x="-23142" y="6450105"/>
                  <a:pt x="-18571" y="6216115"/>
                  <a:pt x="0" y="6065802"/>
                </a:cubicBezTo>
                <a:cubicBezTo>
                  <a:pt x="18571" y="5915489"/>
                  <a:pt x="21824" y="5593743"/>
                  <a:pt x="0" y="5316096"/>
                </a:cubicBezTo>
                <a:cubicBezTo>
                  <a:pt x="-21824" y="5038449"/>
                  <a:pt x="-35452" y="4861438"/>
                  <a:pt x="0" y="4566390"/>
                </a:cubicBezTo>
                <a:cubicBezTo>
                  <a:pt x="35452" y="4271342"/>
                  <a:pt x="2613" y="4100692"/>
                  <a:pt x="0" y="3952995"/>
                </a:cubicBezTo>
                <a:cubicBezTo>
                  <a:pt x="-2613" y="3805299"/>
                  <a:pt x="17387" y="3537217"/>
                  <a:pt x="0" y="3339599"/>
                </a:cubicBezTo>
                <a:cubicBezTo>
                  <a:pt x="-17387" y="3141981"/>
                  <a:pt x="1920" y="2915504"/>
                  <a:pt x="0" y="2658048"/>
                </a:cubicBezTo>
                <a:cubicBezTo>
                  <a:pt x="-1920" y="2400592"/>
                  <a:pt x="14777" y="2135050"/>
                  <a:pt x="0" y="1976497"/>
                </a:cubicBezTo>
                <a:cubicBezTo>
                  <a:pt x="-14777" y="1817944"/>
                  <a:pt x="22615" y="1705631"/>
                  <a:pt x="0" y="1499412"/>
                </a:cubicBezTo>
                <a:cubicBezTo>
                  <a:pt x="-22615" y="1293193"/>
                  <a:pt x="-2510" y="859591"/>
                  <a:pt x="0" y="681551"/>
                </a:cubicBezTo>
                <a:cubicBezTo>
                  <a:pt x="2510" y="503511"/>
                  <a:pt x="-12288" y="152043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5648B-6545-8AA8-0D49-C0D44FC708F8}"/>
              </a:ext>
            </a:extLst>
          </p:cNvPr>
          <p:cNvSpPr txBox="1"/>
          <p:nvPr/>
        </p:nvSpPr>
        <p:spPr>
          <a:xfrm>
            <a:off x="762000" y="1095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0DC324F3-4EB5-48A6-E589-E565C006E893}"/>
              </a:ext>
            </a:extLst>
          </p:cNvPr>
          <p:cNvGrpSpPr/>
          <p:nvPr/>
        </p:nvGrpSpPr>
        <p:grpSpPr>
          <a:xfrm>
            <a:off x="2439445" y="2061794"/>
            <a:ext cx="4086255" cy="6670847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53C53AF-80BB-E86A-98CE-43F4E785518C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B892B5E4-0A12-A38B-6CCB-829D8B037C6A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C5947A-0C88-93F1-2816-5723688EEA9E}"/>
              </a:ext>
            </a:extLst>
          </p:cNvPr>
          <p:cNvSpPr txBox="1"/>
          <p:nvPr/>
        </p:nvSpPr>
        <p:spPr>
          <a:xfrm>
            <a:off x="1962065" y="2118802"/>
            <a:ext cx="754751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Conservation of Natural Resources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Protection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Stability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Equality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 of Climate Change Effects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of Biodiversity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B020DD-FCFD-1DBE-4412-FABE5F51A0F1}"/>
              </a:ext>
            </a:extLst>
          </p:cNvPr>
          <p:cNvSpPr txBox="1"/>
          <p:nvPr/>
        </p:nvSpPr>
        <p:spPr>
          <a:xfrm>
            <a:off x="11181279" y="7360359"/>
            <a:ext cx="146828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With great Power comes</a:t>
            </a:r>
          </a:p>
          <a:p>
            <a:r>
              <a:rPr lang="en-GB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 Great responsibility</a:t>
            </a:r>
          </a:p>
          <a:p>
            <a:r>
              <a:rPr lang="en-GB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                                       - 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Soura</a:t>
            </a:r>
            <a:r>
              <a:rPr lang="en-GB" sz="2800" b="1" dirty="0">
                <a:solidFill>
                  <a:srgbClr val="C00000"/>
                </a:solidFill>
                <a:latin typeface="Algerian" panose="04020705040A02060702" pitchFamily="8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62265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8F641-5F63-42E8-7B5F-731B967F6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FB1B69D-4F93-DC1F-9198-BCC6051AC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782F51-B0D2-F895-C655-0EEB9E5D836A}"/>
              </a:ext>
            </a:extLst>
          </p:cNvPr>
          <p:cNvSpPr txBox="1"/>
          <p:nvPr/>
        </p:nvSpPr>
        <p:spPr>
          <a:xfrm>
            <a:off x="1209480" y="8221291"/>
            <a:ext cx="16822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Green Buildings and Smart Cities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E0707-0B77-CC12-0C1F-92A34C770D80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6AB4B2-4A95-685E-399C-311E1AB45CE5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01890-C59A-0AF0-653F-6EE0FEE73A92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FA945-622D-F1E7-1030-DAC0DCA4969E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DF46F-3EDC-E436-0C93-17385871CEFC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B20698-D091-A5CB-352E-7F178980C21B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D1973F-762A-1362-6722-A2838C5C5192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B9260D-6174-1D66-A1B4-FE8347EA77AE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DA792A-AF9C-97EC-188D-768DA936497C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5E416-985E-1D8A-7CA1-4AA943E9DA7F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1B1707-B1DB-8E5D-900B-9775B16B8FB0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70264A-119E-2D5F-FEED-4A7A7B80CCD9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69F02-A1B4-6F24-83ED-0E187752169D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F10B8B-5815-37B2-05D5-6A75CB3F6924}"/>
              </a:ext>
            </a:extLst>
          </p:cNvPr>
          <p:cNvSpPr/>
          <p:nvPr/>
        </p:nvSpPr>
        <p:spPr>
          <a:xfrm>
            <a:off x="9540606" y="2034345"/>
            <a:ext cx="8501801" cy="5007433"/>
          </a:xfrm>
          <a:custGeom>
            <a:avLst/>
            <a:gdLst>
              <a:gd name="csX0" fmla="*/ 0 w 8501801"/>
              <a:gd name="csY0" fmla="*/ 0 h 5007433"/>
              <a:gd name="csX1" fmla="*/ 739003 w 8501801"/>
              <a:gd name="csY1" fmla="*/ 0 h 5007433"/>
              <a:gd name="csX2" fmla="*/ 1137933 w 8501801"/>
              <a:gd name="csY2" fmla="*/ 0 h 5007433"/>
              <a:gd name="csX3" fmla="*/ 1536864 w 8501801"/>
              <a:gd name="csY3" fmla="*/ 0 h 5007433"/>
              <a:gd name="csX4" fmla="*/ 2275867 w 8501801"/>
              <a:gd name="csY4" fmla="*/ 0 h 5007433"/>
              <a:gd name="csX5" fmla="*/ 3014869 w 8501801"/>
              <a:gd name="csY5" fmla="*/ 0 h 5007433"/>
              <a:gd name="csX6" fmla="*/ 3753872 w 8501801"/>
              <a:gd name="csY6" fmla="*/ 0 h 5007433"/>
              <a:gd name="csX7" fmla="*/ 4577893 w 8501801"/>
              <a:gd name="csY7" fmla="*/ 0 h 5007433"/>
              <a:gd name="csX8" fmla="*/ 5231878 w 8501801"/>
              <a:gd name="csY8" fmla="*/ 0 h 5007433"/>
              <a:gd name="csX9" fmla="*/ 5630808 w 8501801"/>
              <a:gd name="csY9" fmla="*/ 0 h 5007433"/>
              <a:gd name="csX10" fmla="*/ 6199775 w 8501801"/>
              <a:gd name="csY10" fmla="*/ 0 h 5007433"/>
              <a:gd name="csX11" fmla="*/ 7023796 w 8501801"/>
              <a:gd name="csY11" fmla="*/ 0 h 5007433"/>
              <a:gd name="csX12" fmla="*/ 7762798 w 8501801"/>
              <a:gd name="csY12" fmla="*/ 0 h 5007433"/>
              <a:gd name="csX13" fmla="*/ 8501801 w 8501801"/>
              <a:gd name="csY13" fmla="*/ 0 h 5007433"/>
              <a:gd name="csX14" fmla="*/ 8501801 w 8501801"/>
              <a:gd name="csY14" fmla="*/ 625929 h 5007433"/>
              <a:gd name="csX15" fmla="*/ 8501801 w 8501801"/>
              <a:gd name="csY15" fmla="*/ 1301933 h 5007433"/>
              <a:gd name="csX16" fmla="*/ 8501801 w 8501801"/>
              <a:gd name="csY16" fmla="*/ 1827713 h 5007433"/>
              <a:gd name="csX17" fmla="*/ 8501801 w 8501801"/>
              <a:gd name="csY17" fmla="*/ 2553791 h 5007433"/>
              <a:gd name="csX18" fmla="*/ 8501801 w 8501801"/>
              <a:gd name="csY18" fmla="*/ 3129646 h 5007433"/>
              <a:gd name="csX19" fmla="*/ 8501801 w 8501801"/>
              <a:gd name="csY19" fmla="*/ 3605352 h 5007433"/>
              <a:gd name="csX20" fmla="*/ 8501801 w 8501801"/>
              <a:gd name="csY20" fmla="*/ 4231281 h 5007433"/>
              <a:gd name="csX21" fmla="*/ 8501801 w 8501801"/>
              <a:gd name="csY21" fmla="*/ 5007433 h 5007433"/>
              <a:gd name="csX22" fmla="*/ 7932834 w 8501801"/>
              <a:gd name="csY22" fmla="*/ 5007433 h 5007433"/>
              <a:gd name="csX23" fmla="*/ 7533904 w 8501801"/>
              <a:gd name="csY23" fmla="*/ 5007433 h 5007433"/>
              <a:gd name="csX24" fmla="*/ 7134973 w 8501801"/>
              <a:gd name="csY24" fmla="*/ 5007433 h 5007433"/>
              <a:gd name="csX25" fmla="*/ 6566006 w 8501801"/>
              <a:gd name="csY25" fmla="*/ 5007433 h 5007433"/>
              <a:gd name="csX26" fmla="*/ 6082058 w 8501801"/>
              <a:gd name="csY26" fmla="*/ 5007433 h 5007433"/>
              <a:gd name="csX27" fmla="*/ 5598109 w 8501801"/>
              <a:gd name="csY27" fmla="*/ 5007433 h 5007433"/>
              <a:gd name="csX28" fmla="*/ 5114160 w 8501801"/>
              <a:gd name="csY28" fmla="*/ 5007433 h 5007433"/>
              <a:gd name="csX29" fmla="*/ 4545194 w 8501801"/>
              <a:gd name="csY29" fmla="*/ 5007433 h 5007433"/>
              <a:gd name="csX30" fmla="*/ 4146263 w 8501801"/>
              <a:gd name="csY30" fmla="*/ 5007433 h 5007433"/>
              <a:gd name="csX31" fmla="*/ 3577296 w 8501801"/>
              <a:gd name="csY31" fmla="*/ 5007433 h 5007433"/>
              <a:gd name="csX32" fmla="*/ 2923312 w 8501801"/>
              <a:gd name="csY32" fmla="*/ 5007433 h 5007433"/>
              <a:gd name="csX33" fmla="*/ 2099291 w 8501801"/>
              <a:gd name="csY33" fmla="*/ 5007433 h 5007433"/>
              <a:gd name="csX34" fmla="*/ 1360288 w 8501801"/>
              <a:gd name="csY34" fmla="*/ 5007433 h 5007433"/>
              <a:gd name="csX35" fmla="*/ 706303 w 8501801"/>
              <a:gd name="csY35" fmla="*/ 5007433 h 5007433"/>
              <a:gd name="csX36" fmla="*/ 0 w 8501801"/>
              <a:gd name="csY36" fmla="*/ 5007433 h 5007433"/>
              <a:gd name="csX37" fmla="*/ 0 w 8501801"/>
              <a:gd name="csY37" fmla="*/ 4531727 h 5007433"/>
              <a:gd name="csX38" fmla="*/ 0 w 8501801"/>
              <a:gd name="csY38" fmla="*/ 3855723 h 5007433"/>
              <a:gd name="csX39" fmla="*/ 0 w 8501801"/>
              <a:gd name="csY39" fmla="*/ 3279869 h 5007433"/>
              <a:gd name="csX40" fmla="*/ 0 w 8501801"/>
              <a:gd name="csY40" fmla="*/ 2704014 h 5007433"/>
              <a:gd name="csX41" fmla="*/ 0 w 8501801"/>
              <a:gd name="csY41" fmla="*/ 2078085 h 5007433"/>
              <a:gd name="csX42" fmla="*/ 0 w 8501801"/>
              <a:gd name="csY42" fmla="*/ 1452156 h 5007433"/>
              <a:gd name="csX43" fmla="*/ 0 w 8501801"/>
              <a:gd name="csY43" fmla="*/ 976449 h 5007433"/>
              <a:gd name="csX44" fmla="*/ 0 w 8501801"/>
              <a:gd name="csY44" fmla="*/ 0 h 500743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8501801" h="5007433" extrusionOk="0">
                <a:moveTo>
                  <a:pt x="0" y="0"/>
                </a:moveTo>
                <a:cubicBezTo>
                  <a:pt x="150635" y="19151"/>
                  <a:pt x="480048" y="28371"/>
                  <a:pt x="739003" y="0"/>
                </a:cubicBezTo>
                <a:cubicBezTo>
                  <a:pt x="997958" y="-28371"/>
                  <a:pt x="1048951" y="-5240"/>
                  <a:pt x="1137933" y="0"/>
                </a:cubicBezTo>
                <a:cubicBezTo>
                  <a:pt x="1226915" y="5240"/>
                  <a:pt x="1365959" y="-11113"/>
                  <a:pt x="1536864" y="0"/>
                </a:cubicBezTo>
                <a:cubicBezTo>
                  <a:pt x="1707769" y="11113"/>
                  <a:pt x="1916686" y="-19993"/>
                  <a:pt x="2275867" y="0"/>
                </a:cubicBezTo>
                <a:cubicBezTo>
                  <a:pt x="2635048" y="19993"/>
                  <a:pt x="2839202" y="21533"/>
                  <a:pt x="3014869" y="0"/>
                </a:cubicBezTo>
                <a:cubicBezTo>
                  <a:pt x="3190536" y="-21533"/>
                  <a:pt x="3392459" y="-1583"/>
                  <a:pt x="3753872" y="0"/>
                </a:cubicBezTo>
                <a:cubicBezTo>
                  <a:pt x="4115285" y="1583"/>
                  <a:pt x="4335353" y="15143"/>
                  <a:pt x="4577893" y="0"/>
                </a:cubicBezTo>
                <a:cubicBezTo>
                  <a:pt x="4820433" y="-15143"/>
                  <a:pt x="4994380" y="-14270"/>
                  <a:pt x="5231878" y="0"/>
                </a:cubicBezTo>
                <a:cubicBezTo>
                  <a:pt x="5469377" y="14270"/>
                  <a:pt x="5496513" y="-18114"/>
                  <a:pt x="5630808" y="0"/>
                </a:cubicBezTo>
                <a:cubicBezTo>
                  <a:pt x="5765103" y="18114"/>
                  <a:pt x="6006211" y="24421"/>
                  <a:pt x="6199775" y="0"/>
                </a:cubicBezTo>
                <a:cubicBezTo>
                  <a:pt x="6393339" y="-24421"/>
                  <a:pt x="6738123" y="9082"/>
                  <a:pt x="7023796" y="0"/>
                </a:cubicBezTo>
                <a:cubicBezTo>
                  <a:pt x="7309469" y="-9082"/>
                  <a:pt x="7487115" y="-28113"/>
                  <a:pt x="7762798" y="0"/>
                </a:cubicBezTo>
                <a:cubicBezTo>
                  <a:pt x="8038481" y="28113"/>
                  <a:pt x="8154411" y="13143"/>
                  <a:pt x="8501801" y="0"/>
                </a:cubicBezTo>
                <a:cubicBezTo>
                  <a:pt x="8476541" y="305527"/>
                  <a:pt x="8471003" y="493874"/>
                  <a:pt x="8501801" y="625929"/>
                </a:cubicBezTo>
                <a:cubicBezTo>
                  <a:pt x="8532599" y="757984"/>
                  <a:pt x="8499251" y="990937"/>
                  <a:pt x="8501801" y="1301933"/>
                </a:cubicBezTo>
                <a:cubicBezTo>
                  <a:pt x="8504351" y="1612929"/>
                  <a:pt x="8504793" y="1655772"/>
                  <a:pt x="8501801" y="1827713"/>
                </a:cubicBezTo>
                <a:cubicBezTo>
                  <a:pt x="8498809" y="1999654"/>
                  <a:pt x="8468756" y="2259175"/>
                  <a:pt x="8501801" y="2553791"/>
                </a:cubicBezTo>
                <a:cubicBezTo>
                  <a:pt x="8534846" y="2848407"/>
                  <a:pt x="8492408" y="2981589"/>
                  <a:pt x="8501801" y="3129646"/>
                </a:cubicBezTo>
                <a:cubicBezTo>
                  <a:pt x="8511194" y="3277703"/>
                  <a:pt x="8485992" y="3438484"/>
                  <a:pt x="8501801" y="3605352"/>
                </a:cubicBezTo>
                <a:cubicBezTo>
                  <a:pt x="8517610" y="3772220"/>
                  <a:pt x="8489378" y="4091203"/>
                  <a:pt x="8501801" y="4231281"/>
                </a:cubicBezTo>
                <a:cubicBezTo>
                  <a:pt x="8514224" y="4371359"/>
                  <a:pt x="8470533" y="4708568"/>
                  <a:pt x="8501801" y="5007433"/>
                </a:cubicBezTo>
                <a:cubicBezTo>
                  <a:pt x="8328518" y="5011464"/>
                  <a:pt x="8099022" y="5006039"/>
                  <a:pt x="7932834" y="5007433"/>
                </a:cubicBezTo>
                <a:cubicBezTo>
                  <a:pt x="7766646" y="5008827"/>
                  <a:pt x="7651941" y="5007026"/>
                  <a:pt x="7533904" y="5007433"/>
                </a:cubicBezTo>
                <a:cubicBezTo>
                  <a:pt x="7415867" y="5007841"/>
                  <a:pt x="7222467" y="5019545"/>
                  <a:pt x="7134973" y="5007433"/>
                </a:cubicBezTo>
                <a:cubicBezTo>
                  <a:pt x="7047479" y="4995321"/>
                  <a:pt x="6789695" y="5035245"/>
                  <a:pt x="6566006" y="5007433"/>
                </a:cubicBezTo>
                <a:cubicBezTo>
                  <a:pt x="6342317" y="4979621"/>
                  <a:pt x="6182683" y="5025178"/>
                  <a:pt x="6082058" y="5007433"/>
                </a:cubicBezTo>
                <a:cubicBezTo>
                  <a:pt x="5981433" y="4989688"/>
                  <a:pt x="5724840" y="4994324"/>
                  <a:pt x="5598109" y="5007433"/>
                </a:cubicBezTo>
                <a:cubicBezTo>
                  <a:pt x="5471378" y="5020542"/>
                  <a:pt x="5347094" y="5024871"/>
                  <a:pt x="5114160" y="5007433"/>
                </a:cubicBezTo>
                <a:cubicBezTo>
                  <a:pt x="4881226" y="4989995"/>
                  <a:pt x="4784769" y="5003572"/>
                  <a:pt x="4545194" y="5007433"/>
                </a:cubicBezTo>
                <a:cubicBezTo>
                  <a:pt x="4305619" y="5011294"/>
                  <a:pt x="4241384" y="4999282"/>
                  <a:pt x="4146263" y="5007433"/>
                </a:cubicBezTo>
                <a:cubicBezTo>
                  <a:pt x="4051142" y="5015584"/>
                  <a:pt x="3722746" y="5017533"/>
                  <a:pt x="3577296" y="5007433"/>
                </a:cubicBezTo>
                <a:cubicBezTo>
                  <a:pt x="3431846" y="4997333"/>
                  <a:pt x="3160550" y="5015700"/>
                  <a:pt x="2923312" y="5007433"/>
                </a:cubicBezTo>
                <a:cubicBezTo>
                  <a:pt x="2686074" y="4999166"/>
                  <a:pt x="2360460" y="4968040"/>
                  <a:pt x="2099291" y="5007433"/>
                </a:cubicBezTo>
                <a:cubicBezTo>
                  <a:pt x="1838122" y="5046826"/>
                  <a:pt x="1617535" y="5035172"/>
                  <a:pt x="1360288" y="5007433"/>
                </a:cubicBezTo>
                <a:cubicBezTo>
                  <a:pt x="1103041" y="4979694"/>
                  <a:pt x="929614" y="4986077"/>
                  <a:pt x="706303" y="5007433"/>
                </a:cubicBezTo>
                <a:cubicBezTo>
                  <a:pt x="482992" y="5028789"/>
                  <a:pt x="324307" y="4982984"/>
                  <a:pt x="0" y="5007433"/>
                </a:cubicBezTo>
                <a:cubicBezTo>
                  <a:pt x="-2704" y="4829522"/>
                  <a:pt x="3699" y="4764315"/>
                  <a:pt x="0" y="4531727"/>
                </a:cubicBezTo>
                <a:cubicBezTo>
                  <a:pt x="-3699" y="4299139"/>
                  <a:pt x="27609" y="4013307"/>
                  <a:pt x="0" y="3855723"/>
                </a:cubicBezTo>
                <a:cubicBezTo>
                  <a:pt x="-27609" y="3698139"/>
                  <a:pt x="-1699" y="3564338"/>
                  <a:pt x="0" y="3279869"/>
                </a:cubicBezTo>
                <a:cubicBezTo>
                  <a:pt x="1699" y="2995400"/>
                  <a:pt x="-12060" y="2871417"/>
                  <a:pt x="0" y="2704014"/>
                </a:cubicBezTo>
                <a:cubicBezTo>
                  <a:pt x="12060" y="2536611"/>
                  <a:pt x="-2617" y="2221011"/>
                  <a:pt x="0" y="2078085"/>
                </a:cubicBezTo>
                <a:cubicBezTo>
                  <a:pt x="2617" y="1935159"/>
                  <a:pt x="21258" y="1663399"/>
                  <a:pt x="0" y="1452156"/>
                </a:cubicBezTo>
                <a:cubicBezTo>
                  <a:pt x="-21258" y="1240913"/>
                  <a:pt x="-3840" y="1168883"/>
                  <a:pt x="0" y="976449"/>
                </a:cubicBezTo>
                <a:cubicBezTo>
                  <a:pt x="3840" y="784015"/>
                  <a:pt x="-9288" y="237761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1013C-3A27-74F8-4A7F-DB34770299A3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48C87-283F-5C50-ADED-A77A66BE312D}"/>
              </a:ext>
            </a:extLst>
          </p:cNvPr>
          <p:cNvSpPr txBox="1"/>
          <p:nvPr/>
        </p:nvSpPr>
        <p:spPr>
          <a:xfrm>
            <a:off x="1725726" y="1666042"/>
            <a:ext cx="7547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5978E-BF05-7A64-2F2E-2CAE75117BCF}"/>
              </a:ext>
            </a:extLst>
          </p:cNvPr>
          <p:cNvSpPr txBox="1"/>
          <p:nvPr/>
        </p:nvSpPr>
        <p:spPr>
          <a:xfrm>
            <a:off x="762000" y="1095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grpSp>
        <p:nvGrpSpPr>
          <p:cNvPr id="11" name="Group 31">
            <a:extLst>
              <a:ext uri="{FF2B5EF4-FFF2-40B4-BE49-F238E27FC236}">
                <a16:creationId xmlns:a16="http://schemas.microsoft.com/office/drawing/2014/main" id="{BE160A3D-1071-C5DA-6F1D-5231F5640B05}"/>
              </a:ext>
            </a:extLst>
          </p:cNvPr>
          <p:cNvGrpSpPr/>
          <p:nvPr/>
        </p:nvGrpSpPr>
        <p:grpSpPr>
          <a:xfrm>
            <a:off x="9700860" y="2339145"/>
            <a:ext cx="7991279" cy="4382709"/>
            <a:chOff x="0" y="0"/>
            <a:chExt cx="2669647" cy="1464132"/>
          </a:xfrm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ED8D6722-588D-6A91-B769-BE2C7015DA32}"/>
                </a:ext>
              </a:extLst>
            </p:cNvPr>
            <p:cNvSpPr/>
            <p:nvPr/>
          </p:nvSpPr>
          <p:spPr>
            <a:xfrm>
              <a:off x="0" y="0"/>
              <a:ext cx="2669647" cy="1464132"/>
            </a:xfrm>
            <a:custGeom>
              <a:avLst/>
              <a:gdLst/>
              <a:ahLst/>
              <a:cxnLst/>
              <a:rect l="l" t="t" r="r" b="b"/>
              <a:pathLst>
                <a:path w="2669647" h="1464132">
                  <a:moveTo>
                    <a:pt x="0" y="0"/>
                  </a:moveTo>
                  <a:lnTo>
                    <a:pt x="2669647" y="0"/>
                  </a:lnTo>
                  <a:lnTo>
                    <a:pt x="2669647" y="1464132"/>
                  </a:lnTo>
                  <a:lnTo>
                    <a:pt x="0" y="1464132"/>
                  </a:lnTo>
                  <a:close/>
                </a:path>
              </a:pathLst>
            </a:custGeom>
            <a:blipFill>
              <a:blip r:embed="rId3"/>
              <a:stretch>
                <a:fillRect t="-10253" b="-1108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6CAEB87C-89F5-B59F-1E0B-696F819F2A1A}"/>
              </a:ext>
            </a:extLst>
          </p:cNvPr>
          <p:cNvGrpSpPr/>
          <p:nvPr/>
        </p:nvGrpSpPr>
        <p:grpSpPr>
          <a:xfrm>
            <a:off x="9653157" y="2339145"/>
            <a:ext cx="4086255" cy="4450799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FE55919-FD38-8063-20BD-A79DF538D1E8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97635D2C-B1DD-6AC0-6288-47487544EB64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E2E956-DCE6-1E9A-C2DF-7CABA5A8E24F}"/>
              </a:ext>
            </a:extLst>
          </p:cNvPr>
          <p:cNvSpPr txBox="1"/>
          <p:nvPr/>
        </p:nvSpPr>
        <p:spPr>
          <a:xfrm>
            <a:off x="1684062" y="4504116"/>
            <a:ext cx="7547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EC397-97FA-826A-C300-0AAA22E90BA0}"/>
              </a:ext>
            </a:extLst>
          </p:cNvPr>
          <p:cNvSpPr txBox="1"/>
          <p:nvPr/>
        </p:nvSpPr>
        <p:spPr>
          <a:xfrm>
            <a:off x="2543778" y="2651123"/>
            <a:ext cx="5798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Sustainability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Sustainability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Sustainability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C8D26-73F2-418B-3399-DAFED0C77B1A}"/>
              </a:ext>
            </a:extLst>
          </p:cNvPr>
          <p:cNvSpPr txBox="1"/>
          <p:nvPr/>
        </p:nvSpPr>
        <p:spPr>
          <a:xfrm>
            <a:off x="2558340" y="5671101"/>
            <a:ext cx="43642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Pillar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Pillar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Pillar</a:t>
            </a:r>
          </a:p>
        </p:txBody>
      </p:sp>
    </p:spTree>
    <p:extLst>
      <p:ext uri="{BB962C8B-B14F-4D97-AF65-F5344CB8AC3E}">
        <p14:creationId xmlns:p14="http://schemas.microsoft.com/office/powerpoint/2010/main" val="139514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1067D-18A0-9E4C-BA85-60AB5E4F0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BB84F8E-766E-3BB5-D725-DF3987363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C93252-D5A6-8778-64C0-1BFCE695D3B6}"/>
              </a:ext>
            </a:extLst>
          </p:cNvPr>
          <p:cNvSpPr txBox="1"/>
          <p:nvPr/>
        </p:nvSpPr>
        <p:spPr>
          <a:xfrm>
            <a:off x="1834407" y="1016166"/>
            <a:ext cx="126526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Artificial</a:t>
            </a:r>
            <a:r>
              <a:rPr lang="en-GB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photosynthesis</a:t>
            </a:r>
          </a:p>
          <a:p>
            <a:r>
              <a:rPr lang="en-GB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in Green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3C3B3-5BEC-7C72-9072-7E63FA2DA776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A20DB-004C-EF21-78B4-6451A5137143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C17AB1-8FA5-DA3E-7928-3B7F3B8B7D26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82DF3-ADE9-DE96-1A1E-EA736F326875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41798-76F0-6C6F-41D9-0ABEBF9EF463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5CADB5-E3BF-6930-77E5-A756DD798B97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71ED92-E9FF-D9A3-8F39-6E000E9B204B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1EB525-4759-B3AC-0CEE-025B8F6AB096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B76EAA-FFFE-1148-A379-7111761CDC44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615A6E-7B02-9F5B-7733-9CDCB3F2E325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92EE1-DCE4-5388-7D6D-F5ECCC7FAA17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B74EC-624A-8B01-CB20-EDFBC2E46E08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7D1AE-FFB3-8788-071D-9E0CCFA09A83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107CB-4E2E-828B-FCBA-F9A191B13F46}"/>
              </a:ext>
            </a:extLst>
          </p:cNvPr>
          <p:cNvSpPr/>
          <p:nvPr/>
        </p:nvSpPr>
        <p:spPr>
          <a:xfrm>
            <a:off x="9372600" y="4063154"/>
            <a:ext cx="8551917" cy="5675884"/>
          </a:xfrm>
          <a:custGeom>
            <a:avLst/>
            <a:gdLst>
              <a:gd name="csX0" fmla="*/ 0 w 8551917"/>
              <a:gd name="csY0" fmla="*/ 0 h 5675884"/>
              <a:gd name="csX1" fmla="*/ 743359 w 8551917"/>
              <a:gd name="csY1" fmla="*/ 0 h 5675884"/>
              <a:gd name="csX2" fmla="*/ 1144641 w 8551917"/>
              <a:gd name="csY2" fmla="*/ 0 h 5675884"/>
              <a:gd name="csX3" fmla="*/ 1545923 w 8551917"/>
              <a:gd name="csY3" fmla="*/ 0 h 5675884"/>
              <a:gd name="csX4" fmla="*/ 2289282 w 8551917"/>
              <a:gd name="csY4" fmla="*/ 0 h 5675884"/>
              <a:gd name="csX5" fmla="*/ 3032641 w 8551917"/>
              <a:gd name="csY5" fmla="*/ 0 h 5675884"/>
              <a:gd name="csX6" fmla="*/ 3776000 w 8551917"/>
              <a:gd name="csY6" fmla="*/ 0 h 5675884"/>
              <a:gd name="csX7" fmla="*/ 4604878 w 8551917"/>
              <a:gd name="csY7" fmla="*/ 0 h 5675884"/>
              <a:gd name="csX8" fmla="*/ 5262718 w 8551917"/>
              <a:gd name="csY8" fmla="*/ 0 h 5675884"/>
              <a:gd name="csX9" fmla="*/ 5664000 w 8551917"/>
              <a:gd name="csY9" fmla="*/ 0 h 5675884"/>
              <a:gd name="csX10" fmla="*/ 6236321 w 8551917"/>
              <a:gd name="csY10" fmla="*/ 0 h 5675884"/>
              <a:gd name="csX11" fmla="*/ 7065199 w 8551917"/>
              <a:gd name="csY11" fmla="*/ 0 h 5675884"/>
              <a:gd name="csX12" fmla="*/ 7808558 w 8551917"/>
              <a:gd name="csY12" fmla="*/ 0 h 5675884"/>
              <a:gd name="csX13" fmla="*/ 8551917 w 8551917"/>
              <a:gd name="csY13" fmla="*/ 0 h 5675884"/>
              <a:gd name="csX14" fmla="*/ 8551917 w 8551917"/>
              <a:gd name="csY14" fmla="*/ 630654 h 5675884"/>
              <a:gd name="csX15" fmla="*/ 8551917 w 8551917"/>
              <a:gd name="csY15" fmla="*/ 1318066 h 5675884"/>
              <a:gd name="csX16" fmla="*/ 8551917 w 8551917"/>
              <a:gd name="csY16" fmla="*/ 1835202 h 5675884"/>
              <a:gd name="csX17" fmla="*/ 8551917 w 8551917"/>
              <a:gd name="csY17" fmla="*/ 2579374 h 5675884"/>
              <a:gd name="csX18" fmla="*/ 8551917 w 8551917"/>
              <a:gd name="csY18" fmla="*/ 3153269 h 5675884"/>
              <a:gd name="csX19" fmla="*/ 8551917 w 8551917"/>
              <a:gd name="csY19" fmla="*/ 3613646 h 5675884"/>
              <a:gd name="csX20" fmla="*/ 8551917 w 8551917"/>
              <a:gd name="csY20" fmla="*/ 4244300 h 5675884"/>
              <a:gd name="csX21" fmla="*/ 8551917 w 8551917"/>
              <a:gd name="csY21" fmla="*/ 4761436 h 5675884"/>
              <a:gd name="csX22" fmla="*/ 8551917 w 8551917"/>
              <a:gd name="csY22" fmla="*/ 5675884 h 5675884"/>
              <a:gd name="csX23" fmla="*/ 7894077 w 8551917"/>
              <a:gd name="csY23" fmla="*/ 5675884 h 5675884"/>
              <a:gd name="csX24" fmla="*/ 7492795 w 8551917"/>
              <a:gd name="csY24" fmla="*/ 5675884 h 5675884"/>
              <a:gd name="csX25" fmla="*/ 6920474 w 8551917"/>
              <a:gd name="csY25" fmla="*/ 5675884 h 5675884"/>
              <a:gd name="csX26" fmla="*/ 6433673 w 8551917"/>
              <a:gd name="csY26" fmla="*/ 5675884 h 5675884"/>
              <a:gd name="csX27" fmla="*/ 5946872 w 8551917"/>
              <a:gd name="csY27" fmla="*/ 5675884 h 5675884"/>
              <a:gd name="csX28" fmla="*/ 5460070 w 8551917"/>
              <a:gd name="csY28" fmla="*/ 5675884 h 5675884"/>
              <a:gd name="csX29" fmla="*/ 4887749 w 8551917"/>
              <a:gd name="csY29" fmla="*/ 5675884 h 5675884"/>
              <a:gd name="csX30" fmla="*/ 4486467 w 8551917"/>
              <a:gd name="csY30" fmla="*/ 5675884 h 5675884"/>
              <a:gd name="csX31" fmla="*/ 3914147 w 8551917"/>
              <a:gd name="csY31" fmla="*/ 5675884 h 5675884"/>
              <a:gd name="csX32" fmla="*/ 3256307 w 8551917"/>
              <a:gd name="csY32" fmla="*/ 5675884 h 5675884"/>
              <a:gd name="csX33" fmla="*/ 2427429 w 8551917"/>
              <a:gd name="csY33" fmla="*/ 5675884 h 5675884"/>
              <a:gd name="csX34" fmla="*/ 1684070 w 8551917"/>
              <a:gd name="csY34" fmla="*/ 5675884 h 5675884"/>
              <a:gd name="csX35" fmla="*/ 1026230 w 8551917"/>
              <a:gd name="csY35" fmla="*/ 5675884 h 5675884"/>
              <a:gd name="csX36" fmla="*/ 0 w 8551917"/>
              <a:gd name="csY36" fmla="*/ 5675884 h 5675884"/>
              <a:gd name="csX37" fmla="*/ 0 w 8551917"/>
              <a:gd name="csY37" fmla="*/ 5215507 h 5675884"/>
              <a:gd name="csX38" fmla="*/ 0 w 8551917"/>
              <a:gd name="csY38" fmla="*/ 4528094 h 5675884"/>
              <a:gd name="csX39" fmla="*/ 0 w 8551917"/>
              <a:gd name="csY39" fmla="*/ 3954199 h 5675884"/>
              <a:gd name="csX40" fmla="*/ 0 w 8551917"/>
              <a:gd name="csY40" fmla="*/ 3380304 h 5675884"/>
              <a:gd name="csX41" fmla="*/ 0 w 8551917"/>
              <a:gd name="csY41" fmla="*/ 2749650 h 5675884"/>
              <a:gd name="csX42" fmla="*/ 0 w 8551917"/>
              <a:gd name="csY42" fmla="*/ 2118997 h 5675884"/>
              <a:gd name="csX43" fmla="*/ 0 w 8551917"/>
              <a:gd name="csY43" fmla="*/ 1658619 h 5675884"/>
              <a:gd name="csX44" fmla="*/ 0 w 8551917"/>
              <a:gd name="csY44" fmla="*/ 914448 h 5675884"/>
              <a:gd name="csX45" fmla="*/ 0 w 8551917"/>
              <a:gd name="csY45" fmla="*/ 0 h 56758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</a:cxnLst>
            <a:rect l="l" t="t" r="r" b="b"/>
            <a:pathLst>
              <a:path w="8551917" h="5675884" extrusionOk="0">
                <a:moveTo>
                  <a:pt x="0" y="0"/>
                </a:moveTo>
                <a:cubicBezTo>
                  <a:pt x="269360" y="28675"/>
                  <a:pt x="380623" y="5420"/>
                  <a:pt x="743359" y="0"/>
                </a:cubicBezTo>
                <a:cubicBezTo>
                  <a:pt x="1106095" y="-5420"/>
                  <a:pt x="995961" y="-12111"/>
                  <a:pt x="1144641" y="0"/>
                </a:cubicBezTo>
                <a:cubicBezTo>
                  <a:pt x="1293321" y="12111"/>
                  <a:pt x="1461770" y="11648"/>
                  <a:pt x="1545923" y="0"/>
                </a:cubicBezTo>
                <a:cubicBezTo>
                  <a:pt x="1630076" y="-11648"/>
                  <a:pt x="1940976" y="9085"/>
                  <a:pt x="2289282" y="0"/>
                </a:cubicBezTo>
                <a:cubicBezTo>
                  <a:pt x="2637588" y="-9085"/>
                  <a:pt x="2861297" y="-21501"/>
                  <a:pt x="3032641" y="0"/>
                </a:cubicBezTo>
                <a:cubicBezTo>
                  <a:pt x="3203985" y="21501"/>
                  <a:pt x="3419574" y="1602"/>
                  <a:pt x="3776000" y="0"/>
                </a:cubicBezTo>
                <a:cubicBezTo>
                  <a:pt x="4132426" y="-1602"/>
                  <a:pt x="4346371" y="-4147"/>
                  <a:pt x="4604878" y="0"/>
                </a:cubicBezTo>
                <a:cubicBezTo>
                  <a:pt x="4863385" y="4147"/>
                  <a:pt x="5034421" y="21140"/>
                  <a:pt x="5262718" y="0"/>
                </a:cubicBezTo>
                <a:cubicBezTo>
                  <a:pt x="5491015" y="-21140"/>
                  <a:pt x="5551545" y="-7208"/>
                  <a:pt x="5664000" y="0"/>
                </a:cubicBezTo>
                <a:cubicBezTo>
                  <a:pt x="5776455" y="7208"/>
                  <a:pt x="6045187" y="-25424"/>
                  <a:pt x="6236321" y="0"/>
                </a:cubicBezTo>
                <a:cubicBezTo>
                  <a:pt x="6427455" y="25424"/>
                  <a:pt x="6662894" y="4408"/>
                  <a:pt x="7065199" y="0"/>
                </a:cubicBezTo>
                <a:cubicBezTo>
                  <a:pt x="7467504" y="-4408"/>
                  <a:pt x="7443227" y="-10290"/>
                  <a:pt x="7808558" y="0"/>
                </a:cubicBezTo>
                <a:cubicBezTo>
                  <a:pt x="8173889" y="10290"/>
                  <a:pt x="8347035" y="-30297"/>
                  <a:pt x="8551917" y="0"/>
                </a:cubicBezTo>
                <a:cubicBezTo>
                  <a:pt x="8530840" y="254024"/>
                  <a:pt x="8528448" y="486482"/>
                  <a:pt x="8551917" y="630654"/>
                </a:cubicBezTo>
                <a:cubicBezTo>
                  <a:pt x="8575386" y="774826"/>
                  <a:pt x="8543796" y="1058841"/>
                  <a:pt x="8551917" y="1318066"/>
                </a:cubicBezTo>
                <a:cubicBezTo>
                  <a:pt x="8560038" y="1577291"/>
                  <a:pt x="8546825" y="1577251"/>
                  <a:pt x="8551917" y="1835202"/>
                </a:cubicBezTo>
                <a:cubicBezTo>
                  <a:pt x="8557009" y="2093153"/>
                  <a:pt x="8558893" y="2242060"/>
                  <a:pt x="8551917" y="2579374"/>
                </a:cubicBezTo>
                <a:cubicBezTo>
                  <a:pt x="8544941" y="2916688"/>
                  <a:pt x="8559079" y="2939457"/>
                  <a:pt x="8551917" y="3153269"/>
                </a:cubicBezTo>
                <a:cubicBezTo>
                  <a:pt x="8544755" y="3367081"/>
                  <a:pt x="8529034" y="3409113"/>
                  <a:pt x="8551917" y="3613646"/>
                </a:cubicBezTo>
                <a:cubicBezTo>
                  <a:pt x="8574800" y="3818179"/>
                  <a:pt x="8578443" y="3941494"/>
                  <a:pt x="8551917" y="4244300"/>
                </a:cubicBezTo>
                <a:cubicBezTo>
                  <a:pt x="8525391" y="4547106"/>
                  <a:pt x="8569057" y="4504071"/>
                  <a:pt x="8551917" y="4761436"/>
                </a:cubicBezTo>
                <a:cubicBezTo>
                  <a:pt x="8534777" y="5018801"/>
                  <a:pt x="8581746" y="5384039"/>
                  <a:pt x="8551917" y="5675884"/>
                </a:cubicBezTo>
                <a:cubicBezTo>
                  <a:pt x="8336119" y="5643538"/>
                  <a:pt x="8044057" y="5691339"/>
                  <a:pt x="7894077" y="5675884"/>
                </a:cubicBezTo>
                <a:cubicBezTo>
                  <a:pt x="7744097" y="5660429"/>
                  <a:pt x="7629530" y="5671610"/>
                  <a:pt x="7492795" y="5675884"/>
                </a:cubicBezTo>
                <a:cubicBezTo>
                  <a:pt x="7356060" y="5680158"/>
                  <a:pt x="7116413" y="5649830"/>
                  <a:pt x="6920474" y="5675884"/>
                </a:cubicBezTo>
                <a:cubicBezTo>
                  <a:pt x="6724535" y="5701938"/>
                  <a:pt x="6538755" y="5663419"/>
                  <a:pt x="6433673" y="5675884"/>
                </a:cubicBezTo>
                <a:cubicBezTo>
                  <a:pt x="6328591" y="5688349"/>
                  <a:pt x="6073952" y="5682663"/>
                  <a:pt x="5946872" y="5675884"/>
                </a:cubicBezTo>
                <a:cubicBezTo>
                  <a:pt x="5819792" y="5669105"/>
                  <a:pt x="5635131" y="5673666"/>
                  <a:pt x="5460070" y="5675884"/>
                </a:cubicBezTo>
                <a:cubicBezTo>
                  <a:pt x="5285009" y="5678102"/>
                  <a:pt x="5140640" y="5660978"/>
                  <a:pt x="4887749" y="5675884"/>
                </a:cubicBezTo>
                <a:cubicBezTo>
                  <a:pt x="4634858" y="5690790"/>
                  <a:pt x="4570331" y="5693655"/>
                  <a:pt x="4486467" y="5675884"/>
                </a:cubicBezTo>
                <a:cubicBezTo>
                  <a:pt x="4402603" y="5658113"/>
                  <a:pt x="4161988" y="5670465"/>
                  <a:pt x="3914147" y="5675884"/>
                </a:cubicBezTo>
                <a:cubicBezTo>
                  <a:pt x="3666306" y="5681303"/>
                  <a:pt x="3404308" y="5705777"/>
                  <a:pt x="3256307" y="5675884"/>
                </a:cubicBezTo>
                <a:cubicBezTo>
                  <a:pt x="3108306" y="5645991"/>
                  <a:pt x="2809686" y="5683862"/>
                  <a:pt x="2427429" y="5675884"/>
                </a:cubicBezTo>
                <a:cubicBezTo>
                  <a:pt x="2045172" y="5667906"/>
                  <a:pt x="1851202" y="5660112"/>
                  <a:pt x="1684070" y="5675884"/>
                </a:cubicBezTo>
                <a:cubicBezTo>
                  <a:pt x="1516938" y="5691656"/>
                  <a:pt x="1286053" y="5690166"/>
                  <a:pt x="1026230" y="5675884"/>
                </a:cubicBezTo>
                <a:cubicBezTo>
                  <a:pt x="766407" y="5661602"/>
                  <a:pt x="327324" y="5640780"/>
                  <a:pt x="0" y="5675884"/>
                </a:cubicBezTo>
                <a:cubicBezTo>
                  <a:pt x="-18497" y="5577685"/>
                  <a:pt x="10716" y="5391682"/>
                  <a:pt x="0" y="5215507"/>
                </a:cubicBezTo>
                <a:cubicBezTo>
                  <a:pt x="-10716" y="5039332"/>
                  <a:pt x="7928" y="4855663"/>
                  <a:pt x="0" y="4528094"/>
                </a:cubicBezTo>
                <a:cubicBezTo>
                  <a:pt x="-7928" y="4200525"/>
                  <a:pt x="-20655" y="4209832"/>
                  <a:pt x="0" y="3954199"/>
                </a:cubicBezTo>
                <a:cubicBezTo>
                  <a:pt x="20655" y="3698566"/>
                  <a:pt x="24602" y="3562378"/>
                  <a:pt x="0" y="3380304"/>
                </a:cubicBezTo>
                <a:cubicBezTo>
                  <a:pt x="-24602" y="3198231"/>
                  <a:pt x="856" y="2950231"/>
                  <a:pt x="0" y="2749650"/>
                </a:cubicBezTo>
                <a:cubicBezTo>
                  <a:pt x="-856" y="2549069"/>
                  <a:pt x="-29320" y="2355179"/>
                  <a:pt x="0" y="2118997"/>
                </a:cubicBezTo>
                <a:cubicBezTo>
                  <a:pt x="29320" y="1882815"/>
                  <a:pt x="-11663" y="1793606"/>
                  <a:pt x="0" y="1658619"/>
                </a:cubicBezTo>
                <a:cubicBezTo>
                  <a:pt x="11663" y="1523632"/>
                  <a:pt x="16659" y="1089304"/>
                  <a:pt x="0" y="914448"/>
                </a:cubicBezTo>
                <a:cubicBezTo>
                  <a:pt x="-16659" y="739592"/>
                  <a:pt x="-2424" y="304139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A72C9-8C1E-17A6-E2C4-EFA4FE164A39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5AD62-7879-22B6-8BC2-6AB667C27A05}"/>
              </a:ext>
            </a:extLst>
          </p:cNvPr>
          <p:cNvSpPr txBox="1"/>
          <p:nvPr/>
        </p:nvSpPr>
        <p:spPr>
          <a:xfrm>
            <a:off x="1964502" y="4346550"/>
            <a:ext cx="7547516" cy="4866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Copying Nature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​Storing Sunlight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 the Air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than Plants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​Green Fuel for Big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4EFCB-CE96-3400-D4E3-E460F6457C58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8E83A-9A1C-301B-B9F5-84830F290013}"/>
              </a:ext>
            </a:extLst>
          </p:cNvPr>
          <p:cNvSpPr txBox="1"/>
          <p:nvPr/>
        </p:nvSpPr>
        <p:spPr>
          <a:xfrm>
            <a:off x="762000" y="1095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4068B211-E972-12D8-64F7-586D24EBE6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CB6F94-DA51-E174-E331-167BBE4A6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99" y="4390462"/>
            <a:ext cx="7547516" cy="5034135"/>
          </a:xfrm>
          <a:prstGeom prst="rect">
            <a:avLst/>
          </a:prstGeom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4A0C2539-76B6-58EB-966E-41ED57545CBD}"/>
              </a:ext>
            </a:extLst>
          </p:cNvPr>
          <p:cNvGrpSpPr/>
          <p:nvPr/>
        </p:nvGrpSpPr>
        <p:grpSpPr>
          <a:xfrm>
            <a:off x="9592343" y="4344079"/>
            <a:ext cx="3986417" cy="5224163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CCF93BBD-1A6F-F1D0-773C-245B59CFF25E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DEDA6E15-BFAD-A2E8-FA94-B433CB1927E0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797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F584-BBBA-7C0B-9F10-06CF49553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479E3B9-8BC3-D9EE-633C-94BA16F93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7FBC73-BB48-5067-5FD2-086EBE95B183}"/>
              </a:ext>
            </a:extLst>
          </p:cNvPr>
          <p:cNvSpPr txBox="1"/>
          <p:nvPr/>
        </p:nvSpPr>
        <p:spPr>
          <a:xfrm>
            <a:off x="1834407" y="1016166"/>
            <a:ext cx="126526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Artificial</a:t>
            </a:r>
            <a:r>
              <a:rPr lang="en-GB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photosynthesis</a:t>
            </a:r>
          </a:p>
          <a:p>
            <a:r>
              <a:rPr lang="en-GB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in Green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B99AA3-9A7B-603F-C6E0-6132BF29DD95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DE468-6A62-A42B-5DD8-9244A74EEFE1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88BAF-3AE0-FABB-46C6-2D12207F7F91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A683D-FE03-96A5-3307-2B338773C250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C4D5D-5976-5069-8692-A98332535A9A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33692-EFBC-078C-7D06-84155A261E08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FA4FFE-499F-750E-C7F0-1D0DD9C80909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A005-A88B-6EB9-2BB5-256EC7F34A38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6D5F3F-8189-EF87-C6C0-B46C8556DE6A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898CAC-C0C8-6975-BD09-33C2A097D181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663639-2132-3412-ACFA-E4B7D4A2AAD5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D043D-9284-E871-CDCF-A49F64DCD83C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6A628-C9B3-AB7A-0A3A-FD5DA61D8F1C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0B4A32-EEF9-98A3-0FE1-D9CBB65B349F}"/>
              </a:ext>
            </a:extLst>
          </p:cNvPr>
          <p:cNvSpPr/>
          <p:nvPr/>
        </p:nvSpPr>
        <p:spPr>
          <a:xfrm>
            <a:off x="1295400" y="4063154"/>
            <a:ext cx="16629117" cy="5675884"/>
          </a:xfrm>
          <a:custGeom>
            <a:avLst/>
            <a:gdLst>
              <a:gd name="csX0" fmla="*/ 0 w 16629117"/>
              <a:gd name="csY0" fmla="*/ 0 h 5675884"/>
              <a:gd name="csX1" fmla="*/ 859171 w 16629117"/>
              <a:gd name="csY1" fmla="*/ 0 h 5675884"/>
              <a:gd name="csX2" fmla="*/ 1053177 w 16629117"/>
              <a:gd name="csY2" fmla="*/ 0 h 5675884"/>
              <a:gd name="csX3" fmla="*/ 1247184 w 16629117"/>
              <a:gd name="csY3" fmla="*/ 0 h 5675884"/>
              <a:gd name="csX4" fmla="*/ 2106355 w 16629117"/>
              <a:gd name="csY4" fmla="*/ 0 h 5675884"/>
              <a:gd name="csX5" fmla="*/ 2965526 w 16629117"/>
              <a:gd name="csY5" fmla="*/ 0 h 5675884"/>
              <a:gd name="csX6" fmla="*/ 3824697 w 16629117"/>
              <a:gd name="csY6" fmla="*/ 0 h 5675884"/>
              <a:gd name="csX7" fmla="*/ 4850159 w 16629117"/>
              <a:gd name="csY7" fmla="*/ 0 h 5675884"/>
              <a:gd name="csX8" fmla="*/ 5543039 w 16629117"/>
              <a:gd name="csY8" fmla="*/ 0 h 5675884"/>
              <a:gd name="csX9" fmla="*/ 5737045 w 16629117"/>
              <a:gd name="csY9" fmla="*/ 0 h 5675884"/>
              <a:gd name="csX10" fmla="*/ 6263634 w 16629117"/>
              <a:gd name="csY10" fmla="*/ 0 h 5675884"/>
              <a:gd name="csX11" fmla="*/ 7289096 w 16629117"/>
              <a:gd name="csY11" fmla="*/ 0 h 5675884"/>
              <a:gd name="csX12" fmla="*/ 8148267 w 16629117"/>
              <a:gd name="csY12" fmla="*/ 0 h 5675884"/>
              <a:gd name="csX13" fmla="*/ 9173730 w 16629117"/>
              <a:gd name="csY13" fmla="*/ 0 h 5675884"/>
              <a:gd name="csX14" fmla="*/ 9866609 w 16629117"/>
              <a:gd name="csY14" fmla="*/ 0 h 5675884"/>
              <a:gd name="csX15" fmla="*/ 10725780 w 16629117"/>
              <a:gd name="csY15" fmla="*/ 0 h 5675884"/>
              <a:gd name="csX16" fmla="*/ 11418660 w 16629117"/>
              <a:gd name="csY16" fmla="*/ 0 h 5675884"/>
              <a:gd name="csX17" fmla="*/ 11945249 w 16629117"/>
              <a:gd name="csY17" fmla="*/ 0 h 5675884"/>
              <a:gd name="csX18" fmla="*/ 12305547 w 16629117"/>
              <a:gd name="csY18" fmla="*/ 0 h 5675884"/>
              <a:gd name="csX19" fmla="*/ 12499553 w 16629117"/>
              <a:gd name="csY19" fmla="*/ 0 h 5675884"/>
              <a:gd name="csX20" fmla="*/ 13525015 w 16629117"/>
              <a:gd name="csY20" fmla="*/ 0 h 5675884"/>
              <a:gd name="csX21" fmla="*/ 14051604 w 16629117"/>
              <a:gd name="csY21" fmla="*/ 0 h 5675884"/>
              <a:gd name="csX22" fmla="*/ 15077066 w 16629117"/>
              <a:gd name="csY22" fmla="*/ 0 h 5675884"/>
              <a:gd name="csX23" fmla="*/ 15769946 w 16629117"/>
              <a:gd name="csY23" fmla="*/ 0 h 5675884"/>
              <a:gd name="csX24" fmla="*/ 16629117 w 16629117"/>
              <a:gd name="csY24" fmla="*/ 0 h 5675884"/>
              <a:gd name="csX25" fmla="*/ 16629117 w 16629117"/>
              <a:gd name="csY25" fmla="*/ 517136 h 5675884"/>
              <a:gd name="csX26" fmla="*/ 16629117 w 16629117"/>
              <a:gd name="csY26" fmla="*/ 1261308 h 5675884"/>
              <a:gd name="csX27" fmla="*/ 16629117 w 16629117"/>
              <a:gd name="csY27" fmla="*/ 2005479 h 5675884"/>
              <a:gd name="csX28" fmla="*/ 16629117 w 16629117"/>
              <a:gd name="csY28" fmla="*/ 2522615 h 5675884"/>
              <a:gd name="csX29" fmla="*/ 16629117 w 16629117"/>
              <a:gd name="csY29" fmla="*/ 3039751 h 5675884"/>
              <a:gd name="csX30" fmla="*/ 16629117 w 16629117"/>
              <a:gd name="csY30" fmla="*/ 3670405 h 5675884"/>
              <a:gd name="csX31" fmla="*/ 16629117 w 16629117"/>
              <a:gd name="csY31" fmla="*/ 4244300 h 5675884"/>
              <a:gd name="csX32" fmla="*/ 16629117 w 16629117"/>
              <a:gd name="csY32" fmla="*/ 4988471 h 5675884"/>
              <a:gd name="csX33" fmla="*/ 16629117 w 16629117"/>
              <a:gd name="csY33" fmla="*/ 5675884 h 5675884"/>
              <a:gd name="csX34" fmla="*/ 16435111 w 16629117"/>
              <a:gd name="csY34" fmla="*/ 5675884 h 5675884"/>
              <a:gd name="csX35" fmla="*/ 15742231 w 16629117"/>
              <a:gd name="csY35" fmla="*/ 5675884 h 5675884"/>
              <a:gd name="csX36" fmla="*/ 14883060 w 16629117"/>
              <a:gd name="csY36" fmla="*/ 5675884 h 5675884"/>
              <a:gd name="csX37" fmla="*/ 14689053 w 16629117"/>
              <a:gd name="csY37" fmla="*/ 5675884 h 5675884"/>
              <a:gd name="csX38" fmla="*/ 13829882 w 16629117"/>
              <a:gd name="csY38" fmla="*/ 5675884 h 5675884"/>
              <a:gd name="csX39" fmla="*/ 13303294 w 16629117"/>
              <a:gd name="csY39" fmla="*/ 5675884 h 5675884"/>
              <a:gd name="csX40" fmla="*/ 12277831 w 16629117"/>
              <a:gd name="csY40" fmla="*/ 5675884 h 5675884"/>
              <a:gd name="csX41" fmla="*/ 12083825 w 16629117"/>
              <a:gd name="csY41" fmla="*/ 5675884 h 5675884"/>
              <a:gd name="csX42" fmla="*/ 11058363 w 16629117"/>
              <a:gd name="csY42" fmla="*/ 5675884 h 5675884"/>
              <a:gd name="csX43" fmla="*/ 10864356 w 16629117"/>
              <a:gd name="csY43" fmla="*/ 5675884 h 5675884"/>
              <a:gd name="csX44" fmla="*/ 9838894 w 16629117"/>
              <a:gd name="csY44" fmla="*/ 5675884 h 5675884"/>
              <a:gd name="csX45" fmla="*/ 8979723 w 16629117"/>
              <a:gd name="csY45" fmla="*/ 5675884 h 5675884"/>
              <a:gd name="csX46" fmla="*/ 8619426 w 16629117"/>
              <a:gd name="csY46" fmla="*/ 5675884 h 5675884"/>
              <a:gd name="csX47" fmla="*/ 8092837 w 16629117"/>
              <a:gd name="csY47" fmla="*/ 5675884 h 5675884"/>
              <a:gd name="csX48" fmla="*/ 7566248 w 16629117"/>
              <a:gd name="csY48" fmla="*/ 5675884 h 5675884"/>
              <a:gd name="csX49" fmla="*/ 7205951 w 16629117"/>
              <a:gd name="csY49" fmla="*/ 5675884 h 5675884"/>
              <a:gd name="csX50" fmla="*/ 6845653 w 16629117"/>
              <a:gd name="csY50" fmla="*/ 5675884 h 5675884"/>
              <a:gd name="csX51" fmla="*/ 6651647 w 16629117"/>
              <a:gd name="csY51" fmla="*/ 5675884 h 5675884"/>
              <a:gd name="csX52" fmla="*/ 6125058 w 16629117"/>
              <a:gd name="csY52" fmla="*/ 5675884 h 5675884"/>
              <a:gd name="csX53" fmla="*/ 5099596 w 16629117"/>
              <a:gd name="csY53" fmla="*/ 5675884 h 5675884"/>
              <a:gd name="csX54" fmla="*/ 4406716 w 16629117"/>
              <a:gd name="csY54" fmla="*/ 5675884 h 5675884"/>
              <a:gd name="csX55" fmla="*/ 3381254 w 16629117"/>
              <a:gd name="csY55" fmla="*/ 5675884 h 5675884"/>
              <a:gd name="csX56" fmla="*/ 2355792 w 16629117"/>
              <a:gd name="csY56" fmla="*/ 5675884 h 5675884"/>
              <a:gd name="csX57" fmla="*/ 1829203 w 16629117"/>
              <a:gd name="csY57" fmla="*/ 5675884 h 5675884"/>
              <a:gd name="csX58" fmla="*/ 970032 w 16629117"/>
              <a:gd name="csY58" fmla="*/ 5675884 h 5675884"/>
              <a:gd name="csX59" fmla="*/ 609734 w 16629117"/>
              <a:gd name="csY59" fmla="*/ 5675884 h 5675884"/>
              <a:gd name="csX60" fmla="*/ 0 w 16629117"/>
              <a:gd name="csY60" fmla="*/ 5675884 h 5675884"/>
              <a:gd name="csX61" fmla="*/ 0 w 16629117"/>
              <a:gd name="csY61" fmla="*/ 5101989 h 5675884"/>
              <a:gd name="csX62" fmla="*/ 0 w 16629117"/>
              <a:gd name="csY62" fmla="*/ 4357818 h 5675884"/>
              <a:gd name="csX63" fmla="*/ 0 w 16629117"/>
              <a:gd name="csY63" fmla="*/ 3783923 h 5675884"/>
              <a:gd name="csX64" fmla="*/ 0 w 16629117"/>
              <a:gd name="csY64" fmla="*/ 3323545 h 5675884"/>
              <a:gd name="csX65" fmla="*/ 0 w 16629117"/>
              <a:gd name="csY65" fmla="*/ 2692892 h 5675884"/>
              <a:gd name="csX66" fmla="*/ 0 w 16629117"/>
              <a:gd name="csY66" fmla="*/ 2232514 h 5675884"/>
              <a:gd name="csX67" fmla="*/ 0 w 16629117"/>
              <a:gd name="csY67" fmla="*/ 1545102 h 5675884"/>
              <a:gd name="csX68" fmla="*/ 0 w 16629117"/>
              <a:gd name="csY68" fmla="*/ 800930 h 5675884"/>
              <a:gd name="csX69" fmla="*/ 0 w 16629117"/>
              <a:gd name="csY69" fmla="*/ 0 h 56758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</a:cxnLst>
            <a:rect l="l" t="t" r="r" b="b"/>
            <a:pathLst>
              <a:path w="16629117" h="5675884" extrusionOk="0">
                <a:moveTo>
                  <a:pt x="0" y="0"/>
                </a:moveTo>
                <a:cubicBezTo>
                  <a:pt x="198871" y="28826"/>
                  <a:pt x="618140" y="5330"/>
                  <a:pt x="859171" y="0"/>
                </a:cubicBezTo>
                <a:cubicBezTo>
                  <a:pt x="1100202" y="-5330"/>
                  <a:pt x="975813" y="-7629"/>
                  <a:pt x="1053177" y="0"/>
                </a:cubicBezTo>
                <a:cubicBezTo>
                  <a:pt x="1130541" y="7629"/>
                  <a:pt x="1206015" y="-3469"/>
                  <a:pt x="1247184" y="0"/>
                </a:cubicBezTo>
                <a:cubicBezTo>
                  <a:pt x="1288353" y="3469"/>
                  <a:pt x="1922973" y="974"/>
                  <a:pt x="2106355" y="0"/>
                </a:cubicBezTo>
                <a:cubicBezTo>
                  <a:pt x="2289737" y="-974"/>
                  <a:pt x="2595036" y="31958"/>
                  <a:pt x="2965526" y="0"/>
                </a:cubicBezTo>
                <a:cubicBezTo>
                  <a:pt x="3336016" y="-31958"/>
                  <a:pt x="3526878" y="-32942"/>
                  <a:pt x="3824697" y="0"/>
                </a:cubicBezTo>
                <a:cubicBezTo>
                  <a:pt x="4122516" y="32942"/>
                  <a:pt x="4549471" y="-27221"/>
                  <a:pt x="4850159" y="0"/>
                </a:cubicBezTo>
                <a:cubicBezTo>
                  <a:pt x="5150847" y="27221"/>
                  <a:pt x="5228767" y="-23452"/>
                  <a:pt x="5543039" y="0"/>
                </a:cubicBezTo>
                <a:cubicBezTo>
                  <a:pt x="5857311" y="23452"/>
                  <a:pt x="5672604" y="1058"/>
                  <a:pt x="5737045" y="0"/>
                </a:cubicBezTo>
                <a:cubicBezTo>
                  <a:pt x="5801486" y="-1058"/>
                  <a:pt x="6114676" y="1870"/>
                  <a:pt x="6263634" y="0"/>
                </a:cubicBezTo>
                <a:cubicBezTo>
                  <a:pt x="6412592" y="-1870"/>
                  <a:pt x="6857908" y="30696"/>
                  <a:pt x="7289096" y="0"/>
                </a:cubicBezTo>
                <a:cubicBezTo>
                  <a:pt x="7720284" y="-30696"/>
                  <a:pt x="7774559" y="13093"/>
                  <a:pt x="8148267" y="0"/>
                </a:cubicBezTo>
                <a:cubicBezTo>
                  <a:pt x="8521975" y="-13093"/>
                  <a:pt x="8672139" y="21007"/>
                  <a:pt x="9173730" y="0"/>
                </a:cubicBezTo>
                <a:cubicBezTo>
                  <a:pt x="9675321" y="-21007"/>
                  <a:pt x="9580960" y="-4808"/>
                  <a:pt x="9866609" y="0"/>
                </a:cubicBezTo>
                <a:cubicBezTo>
                  <a:pt x="10152258" y="4808"/>
                  <a:pt x="10377045" y="40337"/>
                  <a:pt x="10725780" y="0"/>
                </a:cubicBezTo>
                <a:cubicBezTo>
                  <a:pt x="11074515" y="-40337"/>
                  <a:pt x="11189850" y="11599"/>
                  <a:pt x="11418660" y="0"/>
                </a:cubicBezTo>
                <a:cubicBezTo>
                  <a:pt x="11647470" y="-11599"/>
                  <a:pt x="11776952" y="-19403"/>
                  <a:pt x="11945249" y="0"/>
                </a:cubicBezTo>
                <a:cubicBezTo>
                  <a:pt x="12113546" y="19403"/>
                  <a:pt x="12175157" y="8614"/>
                  <a:pt x="12305547" y="0"/>
                </a:cubicBezTo>
                <a:cubicBezTo>
                  <a:pt x="12435937" y="-8614"/>
                  <a:pt x="12443590" y="5574"/>
                  <a:pt x="12499553" y="0"/>
                </a:cubicBezTo>
                <a:cubicBezTo>
                  <a:pt x="12555516" y="-5574"/>
                  <a:pt x="13158534" y="-17287"/>
                  <a:pt x="13525015" y="0"/>
                </a:cubicBezTo>
                <a:cubicBezTo>
                  <a:pt x="13891496" y="17287"/>
                  <a:pt x="13796100" y="18524"/>
                  <a:pt x="14051604" y="0"/>
                </a:cubicBezTo>
                <a:cubicBezTo>
                  <a:pt x="14307108" y="-18524"/>
                  <a:pt x="14816565" y="-33729"/>
                  <a:pt x="15077066" y="0"/>
                </a:cubicBezTo>
                <a:cubicBezTo>
                  <a:pt x="15337567" y="33729"/>
                  <a:pt x="15505540" y="26757"/>
                  <a:pt x="15769946" y="0"/>
                </a:cubicBezTo>
                <a:cubicBezTo>
                  <a:pt x="16034352" y="-26757"/>
                  <a:pt x="16420152" y="-23399"/>
                  <a:pt x="16629117" y="0"/>
                </a:cubicBezTo>
                <a:cubicBezTo>
                  <a:pt x="16654237" y="187607"/>
                  <a:pt x="16614675" y="269865"/>
                  <a:pt x="16629117" y="517136"/>
                </a:cubicBezTo>
                <a:cubicBezTo>
                  <a:pt x="16643559" y="764407"/>
                  <a:pt x="16627084" y="1070055"/>
                  <a:pt x="16629117" y="1261308"/>
                </a:cubicBezTo>
                <a:cubicBezTo>
                  <a:pt x="16631150" y="1452561"/>
                  <a:pt x="16619090" y="1757896"/>
                  <a:pt x="16629117" y="2005479"/>
                </a:cubicBezTo>
                <a:cubicBezTo>
                  <a:pt x="16639144" y="2253062"/>
                  <a:pt x="16637237" y="2374178"/>
                  <a:pt x="16629117" y="2522615"/>
                </a:cubicBezTo>
                <a:cubicBezTo>
                  <a:pt x="16620997" y="2671052"/>
                  <a:pt x="16628823" y="2932575"/>
                  <a:pt x="16629117" y="3039751"/>
                </a:cubicBezTo>
                <a:cubicBezTo>
                  <a:pt x="16629411" y="3146927"/>
                  <a:pt x="16631766" y="3495708"/>
                  <a:pt x="16629117" y="3670405"/>
                </a:cubicBezTo>
                <a:cubicBezTo>
                  <a:pt x="16626468" y="3845102"/>
                  <a:pt x="16617860" y="4107614"/>
                  <a:pt x="16629117" y="4244300"/>
                </a:cubicBezTo>
                <a:cubicBezTo>
                  <a:pt x="16640374" y="4380986"/>
                  <a:pt x="16638433" y="4669801"/>
                  <a:pt x="16629117" y="4988471"/>
                </a:cubicBezTo>
                <a:cubicBezTo>
                  <a:pt x="16619801" y="5307141"/>
                  <a:pt x="16595501" y="5356860"/>
                  <a:pt x="16629117" y="5675884"/>
                </a:cubicBezTo>
                <a:cubicBezTo>
                  <a:pt x="16555859" y="5678382"/>
                  <a:pt x="16487437" y="5672568"/>
                  <a:pt x="16435111" y="5675884"/>
                </a:cubicBezTo>
                <a:cubicBezTo>
                  <a:pt x="16382785" y="5679200"/>
                  <a:pt x="16076423" y="5703822"/>
                  <a:pt x="15742231" y="5675884"/>
                </a:cubicBezTo>
                <a:cubicBezTo>
                  <a:pt x="15408039" y="5647946"/>
                  <a:pt x="15128010" y="5672971"/>
                  <a:pt x="14883060" y="5675884"/>
                </a:cubicBezTo>
                <a:cubicBezTo>
                  <a:pt x="14638110" y="5678797"/>
                  <a:pt x="14785710" y="5671879"/>
                  <a:pt x="14689053" y="5675884"/>
                </a:cubicBezTo>
                <a:cubicBezTo>
                  <a:pt x="14592396" y="5679889"/>
                  <a:pt x="14194942" y="5670026"/>
                  <a:pt x="13829882" y="5675884"/>
                </a:cubicBezTo>
                <a:cubicBezTo>
                  <a:pt x="13464822" y="5681742"/>
                  <a:pt x="13520881" y="5669275"/>
                  <a:pt x="13303294" y="5675884"/>
                </a:cubicBezTo>
                <a:cubicBezTo>
                  <a:pt x="13085707" y="5682493"/>
                  <a:pt x="12660213" y="5690870"/>
                  <a:pt x="12277831" y="5675884"/>
                </a:cubicBezTo>
                <a:cubicBezTo>
                  <a:pt x="11895449" y="5660898"/>
                  <a:pt x="12162780" y="5669131"/>
                  <a:pt x="12083825" y="5675884"/>
                </a:cubicBezTo>
                <a:cubicBezTo>
                  <a:pt x="12004870" y="5682637"/>
                  <a:pt x="11542426" y="5686263"/>
                  <a:pt x="11058363" y="5675884"/>
                </a:cubicBezTo>
                <a:cubicBezTo>
                  <a:pt x="10574300" y="5665505"/>
                  <a:pt x="10941114" y="5666545"/>
                  <a:pt x="10864356" y="5675884"/>
                </a:cubicBezTo>
                <a:cubicBezTo>
                  <a:pt x="10787598" y="5685223"/>
                  <a:pt x="10082851" y="5654063"/>
                  <a:pt x="9838894" y="5675884"/>
                </a:cubicBezTo>
                <a:cubicBezTo>
                  <a:pt x="9594937" y="5697705"/>
                  <a:pt x="9393123" y="5668846"/>
                  <a:pt x="8979723" y="5675884"/>
                </a:cubicBezTo>
                <a:cubicBezTo>
                  <a:pt x="8566323" y="5682922"/>
                  <a:pt x="8759535" y="5681670"/>
                  <a:pt x="8619426" y="5675884"/>
                </a:cubicBezTo>
                <a:cubicBezTo>
                  <a:pt x="8479317" y="5670098"/>
                  <a:pt x="8221514" y="5669389"/>
                  <a:pt x="8092837" y="5675884"/>
                </a:cubicBezTo>
                <a:cubicBezTo>
                  <a:pt x="7964160" y="5682379"/>
                  <a:pt x="7681481" y="5680004"/>
                  <a:pt x="7566248" y="5675884"/>
                </a:cubicBezTo>
                <a:cubicBezTo>
                  <a:pt x="7451015" y="5671764"/>
                  <a:pt x="7360198" y="5663036"/>
                  <a:pt x="7205951" y="5675884"/>
                </a:cubicBezTo>
                <a:cubicBezTo>
                  <a:pt x="7051704" y="5688732"/>
                  <a:pt x="6980241" y="5683454"/>
                  <a:pt x="6845653" y="5675884"/>
                </a:cubicBezTo>
                <a:cubicBezTo>
                  <a:pt x="6711065" y="5668314"/>
                  <a:pt x="6725613" y="5676737"/>
                  <a:pt x="6651647" y="5675884"/>
                </a:cubicBezTo>
                <a:cubicBezTo>
                  <a:pt x="6577681" y="5675031"/>
                  <a:pt x="6275101" y="5678373"/>
                  <a:pt x="6125058" y="5675884"/>
                </a:cubicBezTo>
                <a:cubicBezTo>
                  <a:pt x="5975015" y="5673395"/>
                  <a:pt x="5570655" y="5712037"/>
                  <a:pt x="5099596" y="5675884"/>
                </a:cubicBezTo>
                <a:cubicBezTo>
                  <a:pt x="4628537" y="5639731"/>
                  <a:pt x="4595788" y="5702902"/>
                  <a:pt x="4406716" y="5675884"/>
                </a:cubicBezTo>
                <a:cubicBezTo>
                  <a:pt x="4217644" y="5648866"/>
                  <a:pt x="3893317" y="5695003"/>
                  <a:pt x="3381254" y="5675884"/>
                </a:cubicBezTo>
                <a:cubicBezTo>
                  <a:pt x="2869191" y="5656765"/>
                  <a:pt x="2711924" y="5726588"/>
                  <a:pt x="2355792" y="5675884"/>
                </a:cubicBezTo>
                <a:cubicBezTo>
                  <a:pt x="1999660" y="5625180"/>
                  <a:pt x="2080252" y="5669713"/>
                  <a:pt x="1829203" y="5675884"/>
                </a:cubicBezTo>
                <a:cubicBezTo>
                  <a:pt x="1578154" y="5682055"/>
                  <a:pt x="1217528" y="5642015"/>
                  <a:pt x="970032" y="5675884"/>
                </a:cubicBezTo>
                <a:cubicBezTo>
                  <a:pt x="722536" y="5709753"/>
                  <a:pt x="771190" y="5685123"/>
                  <a:pt x="609734" y="5675884"/>
                </a:cubicBezTo>
                <a:cubicBezTo>
                  <a:pt x="448278" y="5666645"/>
                  <a:pt x="156787" y="5653960"/>
                  <a:pt x="0" y="5675884"/>
                </a:cubicBezTo>
                <a:cubicBezTo>
                  <a:pt x="-23513" y="5431191"/>
                  <a:pt x="2672" y="5310772"/>
                  <a:pt x="0" y="5101989"/>
                </a:cubicBezTo>
                <a:cubicBezTo>
                  <a:pt x="-2672" y="4893206"/>
                  <a:pt x="-3971" y="4567692"/>
                  <a:pt x="0" y="4357818"/>
                </a:cubicBezTo>
                <a:cubicBezTo>
                  <a:pt x="3971" y="4147944"/>
                  <a:pt x="8803" y="3933378"/>
                  <a:pt x="0" y="3783923"/>
                </a:cubicBezTo>
                <a:cubicBezTo>
                  <a:pt x="-8803" y="3634468"/>
                  <a:pt x="-7411" y="3503177"/>
                  <a:pt x="0" y="3323545"/>
                </a:cubicBezTo>
                <a:cubicBezTo>
                  <a:pt x="7411" y="3143913"/>
                  <a:pt x="-1907" y="2960259"/>
                  <a:pt x="0" y="2692892"/>
                </a:cubicBezTo>
                <a:cubicBezTo>
                  <a:pt x="1907" y="2425525"/>
                  <a:pt x="13691" y="2438293"/>
                  <a:pt x="0" y="2232514"/>
                </a:cubicBezTo>
                <a:cubicBezTo>
                  <a:pt x="-13691" y="2026735"/>
                  <a:pt x="-24713" y="1805595"/>
                  <a:pt x="0" y="1545102"/>
                </a:cubicBezTo>
                <a:cubicBezTo>
                  <a:pt x="24713" y="1284609"/>
                  <a:pt x="-5843" y="998048"/>
                  <a:pt x="0" y="800930"/>
                </a:cubicBezTo>
                <a:cubicBezTo>
                  <a:pt x="5843" y="603812"/>
                  <a:pt x="6709" y="209848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783BA-2602-0C7A-5166-8CBC81894F03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1DA30-205B-8160-E195-E802BAF52A62}"/>
              </a:ext>
            </a:extLst>
          </p:cNvPr>
          <p:cNvSpPr txBox="1"/>
          <p:nvPr/>
        </p:nvSpPr>
        <p:spPr>
          <a:xfrm>
            <a:off x="1538239" y="4731826"/>
            <a:ext cx="8288915" cy="4866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Hydrogen Production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Synthetic Hydrocarbons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Carbon-Neutral Plastics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Green Ammonia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Fragrances &amp; Fine Chemicals: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CCEAA-5641-116D-ED91-BDC6598ABDA5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7BFF9-2D08-82DD-3E1C-C0C9F8A11E7A}"/>
              </a:ext>
            </a:extLst>
          </p:cNvPr>
          <p:cNvSpPr txBox="1"/>
          <p:nvPr/>
        </p:nvSpPr>
        <p:spPr>
          <a:xfrm>
            <a:off x="762000" y="1095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5B57BBC1-083D-2648-C7E0-93002B35DC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1A6DF01-A48F-6D40-CA66-387934775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438" y="4564408"/>
            <a:ext cx="7547516" cy="5034135"/>
          </a:xfrm>
          <a:prstGeom prst="rect">
            <a:avLst/>
          </a:prstGeom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01EBE096-E27D-68BD-9DB7-775DCF0916CD}"/>
              </a:ext>
            </a:extLst>
          </p:cNvPr>
          <p:cNvGrpSpPr/>
          <p:nvPr/>
        </p:nvGrpSpPr>
        <p:grpSpPr>
          <a:xfrm>
            <a:off x="19561082" y="4518025"/>
            <a:ext cx="3986417" cy="5224163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CC8D2EE8-0BD9-AC57-73D1-826B155FB5E1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289BD859-72DB-E761-62FF-0769C570C5B1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0756047-8F21-D213-1826-374E7C3B7624}"/>
              </a:ext>
            </a:extLst>
          </p:cNvPr>
          <p:cNvSpPr txBox="1"/>
          <p:nvPr/>
        </p:nvSpPr>
        <p:spPr>
          <a:xfrm>
            <a:off x="3794570" y="4133304"/>
            <a:ext cx="33682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A464B-4282-692E-A5E8-56C6E7C9DBE2}"/>
              </a:ext>
            </a:extLst>
          </p:cNvPr>
          <p:cNvSpPr txBox="1"/>
          <p:nvPr/>
        </p:nvSpPr>
        <p:spPr>
          <a:xfrm>
            <a:off x="10515600" y="4751422"/>
            <a:ext cx="8288915" cy="191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Fuel Refineries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Carbon Recycling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0A99A9-4B08-5382-23E3-094EF5FB6970}"/>
              </a:ext>
            </a:extLst>
          </p:cNvPr>
          <p:cNvSpPr txBox="1"/>
          <p:nvPr/>
        </p:nvSpPr>
        <p:spPr>
          <a:xfrm>
            <a:off x="12212188" y="4152900"/>
            <a:ext cx="3087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Uses </a:t>
            </a:r>
          </a:p>
        </p:txBody>
      </p:sp>
    </p:spTree>
    <p:extLst>
      <p:ext uri="{BB962C8B-B14F-4D97-AF65-F5344CB8AC3E}">
        <p14:creationId xmlns:p14="http://schemas.microsoft.com/office/powerpoint/2010/main" val="111242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09D99-FD27-835F-A4B5-BB0B39CA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A8EC7E-1806-4EB7-F98D-3706DB2C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504" y="-4000500"/>
            <a:ext cx="10284992" cy="182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9ECC56-E2CA-F498-B7DD-DCA375801A7B}"/>
              </a:ext>
            </a:extLst>
          </p:cNvPr>
          <p:cNvSpPr txBox="1"/>
          <p:nvPr/>
        </p:nvSpPr>
        <p:spPr>
          <a:xfrm>
            <a:off x="1834407" y="1016166"/>
            <a:ext cx="126526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rgbClr val="C0000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Artificial</a:t>
            </a:r>
            <a:r>
              <a:rPr lang="en-GB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photosynthesis</a:t>
            </a:r>
          </a:p>
          <a:p>
            <a:r>
              <a:rPr lang="en-GB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in Green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03898-E7FD-4F61-77F0-0B2EDC832E82}"/>
              </a:ext>
            </a:extLst>
          </p:cNvPr>
          <p:cNvSpPr txBox="1"/>
          <p:nvPr/>
        </p:nvSpPr>
        <p:spPr>
          <a:xfrm>
            <a:off x="-10747493" y="2727170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sustainable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5B7324-AC09-F5FC-CDC6-5144CAB0DDC4}"/>
              </a:ext>
            </a:extLst>
          </p:cNvPr>
          <p:cNvSpPr txBox="1"/>
          <p:nvPr/>
        </p:nvSpPr>
        <p:spPr>
          <a:xfrm>
            <a:off x="-10747493" y="3355268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buildings and smart cities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482852-A6E8-75F0-DE6F-DBC8413F81E1}"/>
              </a:ext>
            </a:extLst>
          </p:cNvPr>
          <p:cNvSpPr txBox="1"/>
          <p:nvPr/>
        </p:nvSpPr>
        <p:spPr>
          <a:xfrm>
            <a:off x="-10730960" y="3999216"/>
            <a:ext cx="957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photosynthesis in green technology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DD38D-E1BB-6745-A6DA-FBD8030CCECE}"/>
              </a:ext>
            </a:extLst>
          </p:cNvPr>
          <p:cNvSpPr txBox="1"/>
          <p:nvPr/>
        </p:nvSpPr>
        <p:spPr>
          <a:xfrm>
            <a:off x="-10730960" y="4707102"/>
            <a:ext cx="58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data canters using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ED584F-F4A3-7E91-97EF-526D0F2DDACC}"/>
              </a:ext>
            </a:extLst>
          </p:cNvPr>
          <p:cNvSpPr txBox="1"/>
          <p:nvPr/>
        </p:nvSpPr>
        <p:spPr>
          <a:xfrm>
            <a:off x="-10730960" y="5365845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technology in agriculture and food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C17E5D-E11C-10E4-574C-E28DD3C19D0C}"/>
              </a:ext>
            </a:extLst>
          </p:cNvPr>
          <p:cNvSpPr txBox="1"/>
          <p:nvPr/>
        </p:nvSpPr>
        <p:spPr>
          <a:xfrm>
            <a:off x="-10708529" y="6053414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Social, economic perspectives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73E2A-441E-E5B0-2B48-26516067C69D}"/>
              </a:ext>
            </a:extLst>
          </p:cNvPr>
          <p:cNvSpPr txBox="1"/>
          <p:nvPr/>
        </p:nvSpPr>
        <p:spPr>
          <a:xfrm>
            <a:off x="-10747493" y="6721933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adaptation technologies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9F139D-1E10-9BCD-DBF5-7A846D6790A9}"/>
              </a:ext>
            </a:extLst>
          </p:cNvPr>
          <p:cNvSpPr txBox="1"/>
          <p:nvPr/>
        </p:nvSpPr>
        <p:spPr>
          <a:xfrm>
            <a:off x="-10750010" y="7360359"/>
            <a:ext cx="892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Transport and mobility innovations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B1A660-E931-89AF-3904-8A7745D56456}"/>
              </a:ext>
            </a:extLst>
          </p:cNvPr>
          <p:cNvSpPr txBox="1"/>
          <p:nvPr/>
        </p:nvSpPr>
        <p:spPr>
          <a:xfrm>
            <a:off x="-10750010" y="8068245"/>
            <a:ext cx="705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ABD9E3-ECD8-5BA0-8063-A3CDE11018D0}"/>
              </a:ext>
            </a:extLst>
          </p:cNvPr>
          <p:cNvSpPr txBox="1"/>
          <p:nvPr/>
        </p:nvSpPr>
        <p:spPr>
          <a:xfrm>
            <a:off x="-10730960" y="8698664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07A14-F0CF-D4AB-D8E3-456138A6B242}"/>
              </a:ext>
            </a:extLst>
          </p:cNvPr>
          <p:cNvSpPr txBox="1"/>
          <p:nvPr/>
        </p:nvSpPr>
        <p:spPr>
          <a:xfrm>
            <a:off x="756042" y="343306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C9695-80EF-710E-0A15-C93C60C56508}"/>
              </a:ext>
            </a:extLst>
          </p:cNvPr>
          <p:cNvSpPr txBox="1"/>
          <p:nvPr/>
        </p:nvSpPr>
        <p:spPr>
          <a:xfrm>
            <a:off x="256479" y="2367789"/>
            <a:ext cx="1473314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r>
              <a:rPr lang="en-GB" sz="43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GB" sz="4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5317F-A8FF-7037-D29B-479A929AED4C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B0D0BC-3CF2-F579-7899-428BB0EA3F36}"/>
              </a:ext>
            </a:extLst>
          </p:cNvPr>
          <p:cNvSpPr/>
          <p:nvPr/>
        </p:nvSpPr>
        <p:spPr>
          <a:xfrm>
            <a:off x="1295400" y="4063154"/>
            <a:ext cx="16629117" cy="5675884"/>
          </a:xfrm>
          <a:custGeom>
            <a:avLst/>
            <a:gdLst>
              <a:gd name="csX0" fmla="*/ 0 w 16629117"/>
              <a:gd name="csY0" fmla="*/ 0 h 5675884"/>
              <a:gd name="csX1" fmla="*/ 859171 w 16629117"/>
              <a:gd name="csY1" fmla="*/ 0 h 5675884"/>
              <a:gd name="csX2" fmla="*/ 1053177 w 16629117"/>
              <a:gd name="csY2" fmla="*/ 0 h 5675884"/>
              <a:gd name="csX3" fmla="*/ 1247184 w 16629117"/>
              <a:gd name="csY3" fmla="*/ 0 h 5675884"/>
              <a:gd name="csX4" fmla="*/ 2106355 w 16629117"/>
              <a:gd name="csY4" fmla="*/ 0 h 5675884"/>
              <a:gd name="csX5" fmla="*/ 2965526 w 16629117"/>
              <a:gd name="csY5" fmla="*/ 0 h 5675884"/>
              <a:gd name="csX6" fmla="*/ 3824697 w 16629117"/>
              <a:gd name="csY6" fmla="*/ 0 h 5675884"/>
              <a:gd name="csX7" fmla="*/ 4850159 w 16629117"/>
              <a:gd name="csY7" fmla="*/ 0 h 5675884"/>
              <a:gd name="csX8" fmla="*/ 5543039 w 16629117"/>
              <a:gd name="csY8" fmla="*/ 0 h 5675884"/>
              <a:gd name="csX9" fmla="*/ 5737045 w 16629117"/>
              <a:gd name="csY9" fmla="*/ 0 h 5675884"/>
              <a:gd name="csX10" fmla="*/ 6263634 w 16629117"/>
              <a:gd name="csY10" fmla="*/ 0 h 5675884"/>
              <a:gd name="csX11" fmla="*/ 7289096 w 16629117"/>
              <a:gd name="csY11" fmla="*/ 0 h 5675884"/>
              <a:gd name="csX12" fmla="*/ 8148267 w 16629117"/>
              <a:gd name="csY12" fmla="*/ 0 h 5675884"/>
              <a:gd name="csX13" fmla="*/ 9173730 w 16629117"/>
              <a:gd name="csY13" fmla="*/ 0 h 5675884"/>
              <a:gd name="csX14" fmla="*/ 9866609 w 16629117"/>
              <a:gd name="csY14" fmla="*/ 0 h 5675884"/>
              <a:gd name="csX15" fmla="*/ 10725780 w 16629117"/>
              <a:gd name="csY15" fmla="*/ 0 h 5675884"/>
              <a:gd name="csX16" fmla="*/ 11418660 w 16629117"/>
              <a:gd name="csY16" fmla="*/ 0 h 5675884"/>
              <a:gd name="csX17" fmla="*/ 11945249 w 16629117"/>
              <a:gd name="csY17" fmla="*/ 0 h 5675884"/>
              <a:gd name="csX18" fmla="*/ 12305547 w 16629117"/>
              <a:gd name="csY18" fmla="*/ 0 h 5675884"/>
              <a:gd name="csX19" fmla="*/ 12499553 w 16629117"/>
              <a:gd name="csY19" fmla="*/ 0 h 5675884"/>
              <a:gd name="csX20" fmla="*/ 13525015 w 16629117"/>
              <a:gd name="csY20" fmla="*/ 0 h 5675884"/>
              <a:gd name="csX21" fmla="*/ 14051604 w 16629117"/>
              <a:gd name="csY21" fmla="*/ 0 h 5675884"/>
              <a:gd name="csX22" fmla="*/ 15077066 w 16629117"/>
              <a:gd name="csY22" fmla="*/ 0 h 5675884"/>
              <a:gd name="csX23" fmla="*/ 15769946 w 16629117"/>
              <a:gd name="csY23" fmla="*/ 0 h 5675884"/>
              <a:gd name="csX24" fmla="*/ 16629117 w 16629117"/>
              <a:gd name="csY24" fmla="*/ 0 h 5675884"/>
              <a:gd name="csX25" fmla="*/ 16629117 w 16629117"/>
              <a:gd name="csY25" fmla="*/ 517136 h 5675884"/>
              <a:gd name="csX26" fmla="*/ 16629117 w 16629117"/>
              <a:gd name="csY26" fmla="*/ 1261308 h 5675884"/>
              <a:gd name="csX27" fmla="*/ 16629117 w 16629117"/>
              <a:gd name="csY27" fmla="*/ 2005479 h 5675884"/>
              <a:gd name="csX28" fmla="*/ 16629117 w 16629117"/>
              <a:gd name="csY28" fmla="*/ 2522615 h 5675884"/>
              <a:gd name="csX29" fmla="*/ 16629117 w 16629117"/>
              <a:gd name="csY29" fmla="*/ 3039751 h 5675884"/>
              <a:gd name="csX30" fmla="*/ 16629117 w 16629117"/>
              <a:gd name="csY30" fmla="*/ 3670405 h 5675884"/>
              <a:gd name="csX31" fmla="*/ 16629117 w 16629117"/>
              <a:gd name="csY31" fmla="*/ 4244300 h 5675884"/>
              <a:gd name="csX32" fmla="*/ 16629117 w 16629117"/>
              <a:gd name="csY32" fmla="*/ 4988471 h 5675884"/>
              <a:gd name="csX33" fmla="*/ 16629117 w 16629117"/>
              <a:gd name="csY33" fmla="*/ 5675884 h 5675884"/>
              <a:gd name="csX34" fmla="*/ 16435111 w 16629117"/>
              <a:gd name="csY34" fmla="*/ 5675884 h 5675884"/>
              <a:gd name="csX35" fmla="*/ 15742231 w 16629117"/>
              <a:gd name="csY35" fmla="*/ 5675884 h 5675884"/>
              <a:gd name="csX36" fmla="*/ 14883060 w 16629117"/>
              <a:gd name="csY36" fmla="*/ 5675884 h 5675884"/>
              <a:gd name="csX37" fmla="*/ 14689053 w 16629117"/>
              <a:gd name="csY37" fmla="*/ 5675884 h 5675884"/>
              <a:gd name="csX38" fmla="*/ 13829882 w 16629117"/>
              <a:gd name="csY38" fmla="*/ 5675884 h 5675884"/>
              <a:gd name="csX39" fmla="*/ 13303294 w 16629117"/>
              <a:gd name="csY39" fmla="*/ 5675884 h 5675884"/>
              <a:gd name="csX40" fmla="*/ 12277831 w 16629117"/>
              <a:gd name="csY40" fmla="*/ 5675884 h 5675884"/>
              <a:gd name="csX41" fmla="*/ 12083825 w 16629117"/>
              <a:gd name="csY41" fmla="*/ 5675884 h 5675884"/>
              <a:gd name="csX42" fmla="*/ 11058363 w 16629117"/>
              <a:gd name="csY42" fmla="*/ 5675884 h 5675884"/>
              <a:gd name="csX43" fmla="*/ 10864356 w 16629117"/>
              <a:gd name="csY43" fmla="*/ 5675884 h 5675884"/>
              <a:gd name="csX44" fmla="*/ 9838894 w 16629117"/>
              <a:gd name="csY44" fmla="*/ 5675884 h 5675884"/>
              <a:gd name="csX45" fmla="*/ 8979723 w 16629117"/>
              <a:gd name="csY45" fmla="*/ 5675884 h 5675884"/>
              <a:gd name="csX46" fmla="*/ 8619426 w 16629117"/>
              <a:gd name="csY46" fmla="*/ 5675884 h 5675884"/>
              <a:gd name="csX47" fmla="*/ 8092837 w 16629117"/>
              <a:gd name="csY47" fmla="*/ 5675884 h 5675884"/>
              <a:gd name="csX48" fmla="*/ 7566248 w 16629117"/>
              <a:gd name="csY48" fmla="*/ 5675884 h 5675884"/>
              <a:gd name="csX49" fmla="*/ 7205951 w 16629117"/>
              <a:gd name="csY49" fmla="*/ 5675884 h 5675884"/>
              <a:gd name="csX50" fmla="*/ 6845653 w 16629117"/>
              <a:gd name="csY50" fmla="*/ 5675884 h 5675884"/>
              <a:gd name="csX51" fmla="*/ 6651647 w 16629117"/>
              <a:gd name="csY51" fmla="*/ 5675884 h 5675884"/>
              <a:gd name="csX52" fmla="*/ 6125058 w 16629117"/>
              <a:gd name="csY52" fmla="*/ 5675884 h 5675884"/>
              <a:gd name="csX53" fmla="*/ 5099596 w 16629117"/>
              <a:gd name="csY53" fmla="*/ 5675884 h 5675884"/>
              <a:gd name="csX54" fmla="*/ 4406716 w 16629117"/>
              <a:gd name="csY54" fmla="*/ 5675884 h 5675884"/>
              <a:gd name="csX55" fmla="*/ 3381254 w 16629117"/>
              <a:gd name="csY55" fmla="*/ 5675884 h 5675884"/>
              <a:gd name="csX56" fmla="*/ 2355792 w 16629117"/>
              <a:gd name="csY56" fmla="*/ 5675884 h 5675884"/>
              <a:gd name="csX57" fmla="*/ 1829203 w 16629117"/>
              <a:gd name="csY57" fmla="*/ 5675884 h 5675884"/>
              <a:gd name="csX58" fmla="*/ 970032 w 16629117"/>
              <a:gd name="csY58" fmla="*/ 5675884 h 5675884"/>
              <a:gd name="csX59" fmla="*/ 609734 w 16629117"/>
              <a:gd name="csY59" fmla="*/ 5675884 h 5675884"/>
              <a:gd name="csX60" fmla="*/ 0 w 16629117"/>
              <a:gd name="csY60" fmla="*/ 5675884 h 5675884"/>
              <a:gd name="csX61" fmla="*/ 0 w 16629117"/>
              <a:gd name="csY61" fmla="*/ 5101989 h 5675884"/>
              <a:gd name="csX62" fmla="*/ 0 w 16629117"/>
              <a:gd name="csY62" fmla="*/ 4357818 h 5675884"/>
              <a:gd name="csX63" fmla="*/ 0 w 16629117"/>
              <a:gd name="csY63" fmla="*/ 3783923 h 5675884"/>
              <a:gd name="csX64" fmla="*/ 0 w 16629117"/>
              <a:gd name="csY64" fmla="*/ 3323545 h 5675884"/>
              <a:gd name="csX65" fmla="*/ 0 w 16629117"/>
              <a:gd name="csY65" fmla="*/ 2692892 h 5675884"/>
              <a:gd name="csX66" fmla="*/ 0 w 16629117"/>
              <a:gd name="csY66" fmla="*/ 2232514 h 5675884"/>
              <a:gd name="csX67" fmla="*/ 0 w 16629117"/>
              <a:gd name="csY67" fmla="*/ 1545102 h 5675884"/>
              <a:gd name="csX68" fmla="*/ 0 w 16629117"/>
              <a:gd name="csY68" fmla="*/ 800930 h 5675884"/>
              <a:gd name="csX69" fmla="*/ 0 w 16629117"/>
              <a:gd name="csY69" fmla="*/ 0 h 56758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</a:cxnLst>
            <a:rect l="l" t="t" r="r" b="b"/>
            <a:pathLst>
              <a:path w="16629117" h="5675884" extrusionOk="0">
                <a:moveTo>
                  <a:pt x="0" y="0"/>
                </a:moveTo>
                <a:cubicBezTo>
                  <a:pt x="198871" y="28826"/>
                  <a:pt x="618140" y="5330"/>
                  <a:pt x="859171" y="0"/>
                </a:cubicBezTo>
                <a:cubicBezTo>
                  <a:pt x="1100202" y="-5330"/>
                  <a:pt x="975813" y="-7629"/>
                  <a:pt x="1053177" y="0"/>
                </a:cubicBezTo>
                <a:cubicBezTo>
                  <a:pt x="1130541" y="7629"/>
                  <a:pt x="1206015" y="-3469"/>
                  <a:pt x="1247184" y="0"/>
                </a:cubicBezTo>
                <a:cubicBezTo>
                  <a:pt x="1288353" y="3469"/>
                  <a:pt x="1922973" y="974"/>
                  <a:pt x="2106355" y="0"/>
                </a:cubicBezTo>
                <a:cubicBezTo>
                  <a:pt x="2289737" y="-974"/>
                  <a:pt x="2595036" y="31958"/>
                  <a:pt x="2965526" y="0"/>
                </a:cubicBezTo>
                <a:cubicBezTo>
                  <a:pt x="3336016" y="-31958"/>
                  <a:pt x="3526878" y="-32942"/>
                  <a:pt x="3824697" y="0"/>
                </a:cubicBezTo>
                <a:cubicBezTo>
                  <a:pt x="4122516" y="32942"/>
                  <a:pt x="4549471" y="-27221"/>
                  <a:pt x="4850159" y="0"/>
                </a:cubicBezTo>
                <a:cubicBezTo>
                  <a:pt x="5150847" y="27221"/>
                  <a:pt x="5228767" y="-23452"/>
                  <a:pt x="5543039" y="0"/>
                </a:cubicBezTo>
                <a:cubicBezTo>
                  <a:pt x="5857311" y="23452"/>
                  <a:pt x="5672604" y="1058"/>
                  <a:pt x="5737045" y="0"/>
                </a:cubicBezTo>
                <a:cubicBezTo>
                  <a:pt x="5801486" y="-1058"/>
                  <a:pt x="6114676" y="1870"/>
                  <a:pt x="6263634" y="0"/>
                </a:cubicBezTo>
                <a:cubicBezTo>
                  <a:pt x="6412592" y="-1870"/>
                  <a:pt x="6857908" y="30696"/>
                  <a:pt x="7289096" y="0"/>
                </a:cubicBezTo>
                <a:cubicBezTo>
                  <a:pt x="7720284" y="-30696"/>
                  <a:pt x="7774559" y="13093"/>
                  <a:pt x="8148267" y="0"/>
                </a:cubicBezTo>
                <a:cubicBezTo>
                  <a:pt x="8521975" y="-13093"/>
                  <a:pt x="8672139" y="21007"/>
                  <a:pt x="9173730" y="0"/>
                </a:cubicBezTo>
                <a:cubicBezTo>
                  <a:pt x="9675321" y="-21007"/>
                  <a:pt x="9580960" y="-4808"/>
                  <a:pt x="9866609" y="0"/>
                </a:cubicBezTo>
                <a:cubicBezTo>
                  <a:pt x="10152258" y="4808"/>
                  <a:pt x="10377045" y="40337"/>
                  <a:pt x="10725780" y="0"/>
                </a:cubicBezTo>
                <a:cubicBezTo>
                  <a:pt x="11074515" y="-40337"/>
                  <a:pt x="11189850" y="11599"/>
                  <a:pt x="11418660" y="0"/>
                </a:cubicBezTo>
                <a:cubicBezTo>
                  <a:pt x="11647470" y="-11599"/>
                  <a:pt x="11776952" y="-19403"/>
                  <a:pt x="11945249" y="0"/>
                </a:cubicBezTo>
                <a:cubicBezTo>
                  <a:pt x="12113546" y="19403"/>
                  <a:pt x="12175157" y="8614"/>
                  <a:pt x="12305547" y="0"/>
                </a:cubicBezTo>
                <a:cubicBezTo>
                  <a:pt x="12435937" y="-8614"/>
                  <a:pt x="12443590" y="5574"/>
                  <a:pt x="12499553" y="0"/>
                </a:cubicBezTo>
                <a:cubicBezTo>
                  <a:pt x="12555516" y="-5574"/>
                  <a:pt x="13158534" y="-17287"/>
                  <a:pt x="13525015" y="0"/>
                </a:cubicBezTo>
                <a:cubicBezTo>
                  <a:pt x="13891496" y="17287"/>
                  <a:pt x="13796100" y="18524"/>
                  <a:pt x="14051604" y="0"/>
                </a:cubicBezTo>
                <a:cubicBezTo>
                  <a:pt x="14307108" y="-18524"/>
                  <a:pt x="14816565" y="-33729"/>
                  <a:pt x="15077066" y="0"/>
                </a:cubicBezTo>
                <a:cubicBezTo>
                  <a:pt x="15337567" y="33729"/>
                  <a:pt x="15505540" y="26757"/>
                  <a:pt x="15769946" y="0"/>
                </a:cubicBezTo>
                <a:cubicBezTo>
                  <a:pt x="16034352" y="-26757"/>
                  <a:pt x="16420152" y="-23399"/>
                  <a:pt x="16629117" y="0"/>
                </a:cubicBezTo>
                <a:cubicBezTo>
                  <a:pt x="16654237" y="187607"/>
                  <a:pt x="16614675" y="269865"/>
                  <a:pt x="16629117" y="517136"/>
                </a:cubicBezTo>
                <a:cubicBezTo>
                  <a:pt x="16643559" y="764407"/>
                  <a:pt x="16627084" y="1070055"/>
                  <a:pt x="16629117" y="1261308"/>
                </a:cubicBezTo>
                <a:cubicBezTo>
                  <a:pt x="16631150" y="1452561"/>
                  <a:pt x="16619090" y="1757896"/>
                  <a:pt x="16629117" y="2005479"/>
                </a:cubicBezTo>
                <a:cubicBezTo>
                  <a:pt x="16639144" y="2253062"/>
                  <a:pt x="16637237" y="2374178"/>
                  <a:pt x="16629117" y="2522615"/>
                </a:cubicBezTo>
                <a:cubicBezTo>
                  <a:pt x="16620997" y="2671052"/>
                  <a:pt x="16628823" y="2932575"/>
                  <a:pt x="16629117" y="3039751"/>
                </a:cubicBezTo>
                <a:cubicBezTo>
                  <a:pt x="16629411" y="3146927"/>
                  <a:pt x="16631766" y="3495708"/>
                  <a:pt x="16629117" y="3670405"/>
                </a:cubicBezTo>
                <a:cubicBezTo>
                  <a:pt x="16626468" y="3845102"/>
                  <a:pt x="16617860" y="4107614"/>
                  <a:pt x="16629117" y="4244300"/>
                </a:cubicBezTo>
                <a:cubicBezTo>
                  <a:pt x="16640374" y="4380986"/>
                  <a:pt x="16638433" y="4669801"/>
                  <a:pt x="16629117" y="4988471"/>
                </a:cubicBezTo>
                <a:cubicBezTo>
                  <a:pt x="16619801" y="5307141"/>
                  <a:pt x="16595501" y="5356860"/>
                  <a:pt x="16629117" y="5675884"/>
                </a:cubicBezTo>
                <a:cubicBezTo>
                  <a:pt x="16555859" y="5678382"/>
                  <a:pt x="16487437" y="5672568"/>
                  <a:pt x="16435111" y="5675884"/>
                </a:cubicBezTo>
                <a:cubicBezTo>
                  <a:pt x="16382785" y="5679200"/>
                  <a:pt x="16076423" y="5703822"/>
                  <a:pt x="15742231" y="5675884"/>
                </a:cubicBezTo>
                <a:cubicBezTo>
                  <a:pt x="15408039" y="5647946"/>
                  <a:pt x="15128010" y="5672971"/>
                  <a:pt x="14883060" y="5675884"/>
                </a:cubicBezTo>
                <a:cubicBezTo>
                  <a:pt x="14638110" y="5678797"/>
                  <a:pt x="14785710" y="5671879"/>
                  <a:pt x="14689053" y="5675884"/>
                </a:cubicBezTo>
                <a:cubicBezTo>
                  <a:pt x="14592396" y="5679889"/>
                  <a:pt x="14194942" y="5670026"/>
                  <a:pt x="13829882" y="5675884"/>
                </a:cubicBezTo>
                <a:cubicBezTo>
                  <a:pt x="13464822" y="5681742"/>
                  <a:pt x="13520881" y="5669275"/>
                  <a:pt x="13303294" y="5675884"/>
                </a:cubicBezTo>
                <a:cubicBezTo>
                  <a:pt x="13085707" y="5682493"/>
                  <a:pt x="12660213" y="5690870"/>
                  <a:pt x="12277831" y="5675884"/>
                </a:cubicBezTo>
                <a:cubicBezTo>
                  <a:pt x="11895449" y="5660898"/>
                  <a:pt x="12162780" y="5669131"/>
                  <a:pt x="12083825" y="5675884"/>
                </a:cubicBezTo>
                <a:cubicBezTo>
                  <a:pt x="12004870" y="5682637"/>
                  <a:pt x="11542426" y="5686263"/>
                  <a:pt x="11058363" y="5675884"/>
                </a:cubicBezTo>
                <a:cubicBezTo>
                  <a:pt x="10574300" y="5665505"/>
                  <a:pt x="10941114" y="5666545"/>
                  <a:pt x="10864356" y="5675884"/>
                </a:cubicBezTo>
                <a:cubicBezTo>
                  <a:pt x="10787598" y="5685223"/>
                  <a:pt x="10082851" y="5654063"/>
                  <a:pt x="9838894" y="5675884"/>
                </a:cubicBezTo>
                <a:cubicBezTo>
                  <a:pt x="9594937" y="5697705"/>
                  <a:pt x="9393123" y="5668846"/>
                  <a:pt x="8979723" y="5675884"/>
                </a:cubicBezTo>
                <a:cubicBezTo>
                  <a:pt x="8566323" y="5682922"/>
                  <a:pt x="8759535" y="5681670"/>
                  <a:pt x="8619426" y="5675884"/>
                </a:cubicBezTo>
                <a:cubicBezTo>
                  <a:pt x="8479317" y="5670098"/>
                  <a:pt x="8221514" y="5669389"/>
                  <a:pt x="8092837" y="5675884"/>
                </a:cubicBezTo>
                <a:cubicBezTo>
                  <a:pt x="7964160" y="5682379"/>
                  <a:pt x="7681481" y="5680004"/>
                  <a:pt x="7566248" y="5675884"/>
                </a:cubicBezTo>
                <a:cubicBezTo>
                  <a:pt x="7451015" y="5671764"/>
                  <a:pt x="7360198" y="5663036"/>
                  <a:pt x="7205951" y="5675884"/>
                </a:cubicBezTo>
                <a:cubicBezTo>
                  <a:pt x="7051704" y="5688732"/>
                  <a:pt x="6980241" y="5683454"/>
                  <a:pt x="6845653" y="5675884"/>
                </a:cubicBezTo>
                <a:cubicBezTo>
                  <a:pt x="6711065" y="5668314"/>
                  <a:pt x="6725613" y="5676737"/>
                  <a:pt x="6651647" y="5675884"/>
                </a:cubicBezTo>
                <a:cubicBezTo>
                  <a:pt x="6577681" y="5675031"/>
                  <a:pt x="6275101" y="5678373"/>
                  <a:pt x="6125058" y="5675884"/>
                </a:cubicBezTo>
                <a:cubicBezTo>
                  <a:pt x="5975015" y="5673395"/>
                  <a:pt x="5570655" y="5712037"/>
                  <a:pt x="5099596" y="5675884"/>
                </a:cubicBezTo>
                <a:cubicBezTo>
                  <a:pt x="4628537" y="5639731"/>
                  <a:pt x="4595788" y="5702902"/>
                  <a:pt x="4406716" y="5675884"/>
                </a:cubicBezTo>
                <a:cubicBezTo>
                  <a:pt x="4217644" y="5648866"/>
                  <a:pt x="3893317" y="5695003"/>
                  <a:pt x="3381254" y="5675884"/>
                </a:cubicBezTo>
                <a:cubicBezTo>
                  <a:pt x="2869191" y="5656765"/>
                  <a:pt x="2711924" y="5726588"/>
                  <a:pt x="2355792" y="5675884"/>
                </a:cubicBezTo>
                <a:cubicBezTo>
                  <a:pt x="1999660" y="5625180"/>
                  <a:pt x="2080252" y="5669713"/>
                  <a:pt x="1829203" y="5675884"/>
                </a:cubicBezTo>
                <a:cubicBezTo>
                  <a:pt x="1578154" y="5682055"/>
                  <a:pt x="1217528" y="5642015"/>
                  <a:pt x="970032" y="5675884"/>
                </a:cubicBezTo>
                <a:cubicBezTo>
                  <a:pt x="722536" y="5709753"/>
                  <a:pt x="771190" y="5685123"/>
                  <a:pt x="609734" y="5675884"/>
                </a:cubicBezTo>
                <a:cubicBezTo>
                  <a:pt x="448278" y="5666645"/>
                  <a:pt x="156787" y="5653960"/>
                  <a:pt x="0" y="5675884"/>
                </a:cubicBezTo>
                <a:cubicBezTo>
                  <a:pt x="-23513" y="5431191"/>
                  <a:pt x="2672" y="5310772"/>
                  <a:pt x="0" y="5101989"/>
                </a:cubicBezTo>
                <a:cubicBezTo>
                  <a:pt x="-2672" y="4893206"/>
                  <a:pt x="-3971" y="4567692"/>
                  <a:pt x="0" y="4357818"/>
                </a:cubicBezTo>
                <a:cubicBezTo>
                  <a:pt x="3971" y="4147944"/>
                  <a:pt x="8803" y="3933378"/>
                  <a:pt x="0" y="3783923"/>
                </a:cubicBezTo>
                <a:cubicBezTo>
                  <a:pt x="-8803" y="3634468"/>
                  <a:pt x="-7411" y="3503177"/>
                  <a:pt x="0" y="3323545"/>
                </a:cubicBezTo>
                <a:cubicBezTo>
                  <a:pt x="7411" y="3143913"/>
                  <a:pt x="-1907" y="2960259"/>
                  <a:pt x="0" y="2692892"/>
                </a:cubicBezTo>
                <a:cubicBezTo>
                  <a:pt x="1907" y="2425525"/>
                  <a:pt x="13691" y="2438293"/>
                  <a:pt x="0" y="2232514"/>
                </a:cubicBezTo>
                <a:cubicBezTo>
                  <a:pt x="-13691" y="2026735"/>
                  <a:pt x="-24713" y="1805595"/>
                  <a:pt x="0" y="1545102"/>
                </a:cubicBezTo>
                <a:cubicBezTo>
                  <a:pt x="24713" y="1284609"/>
                  <a:pt x="-5843" y="998048"/>
                  <a:pt x="0" y="800930"/>
                </a:cubicBezTo>
                <a:cubicBezTo>
                  <a:pt x="5843" y="603812"/>
                  <a:pt x="6709" y="209848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34517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A1085-B009-8DE5-6458-205AF64C42AF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661F8-D4C8-B490-5E05-DCA0502C5962}"/>
              </a:ext>
            </a:extLst>
          </p:cNvPr>
          <p:cNvSpPr txBox="1"/>
          <p:nvPr/>
        </p:nvSpPr>
        <p:spPr>
          <a:xfrm>
            <a:off x="1538239" y="4731826"/>
            <a:ext cx="8288915" cy="4866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Storage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Carbon Negative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Energy Density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Superior Efficiency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D585D-01A9-893C-79F0-53769996E3B2}"/>
              </a:ext>
            </a:extLst>
          </p:cNvPr>
          <p:cNvSpPr txBox="1"/>
          <p:nvPr/>
        </p:nvSpPr>
        <p:spPr>
          <a:xfrm>
            <a:off x="762000" y="34290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29CBF-6E9E-182D-A356-D7BDC1B11559}"/>
              </a:ext>
            </a:extLst>
          </p:cNvPr>
          <p:cNvSpPr txBox="1"/>
          <p:nvPr/>
        </p:nvSpPr>
        <p:spPr>
          <a:xfrm>
            <a:off x="762000" y="1095970"/>
            <a:ext cx="137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5/11</a:t>
            </a:r>
          </a:p>
        </p:txBody>
      </p:sp>
      <p:sp>
        <p:nvSpPr>
          <p:cNvPr id="8" name="AutoShape 2" descr="Artificial Photosynthesis Breakthrough Brings Clean Hydrogen Fuel Closer -  PRV Engineering">
            <a:extLst>
              <a:ext uri="{FF2B5EF4-FFF2-40B4-BE49-F238E27FC236}">
                <a16:creationId xmlns:a16="http://schemas.microsoft.com/office/drawing/2014/main" id="{81F874C4-D19F-DB8F-9C69-2EF85C7C75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24094" y="-8770258"/>
            <a:ext cx="6663905" cy="6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DE77782-21FB-4BAA-74EC-EFD81E88A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438" y="4564408"/>
            <a:ext cx="7547516" cy="5034135"/>
          </a:xfrm>
          <a:prstGeom prst="rect">
            <a:avLst/>
          </a:prstGeom>
        </p:spPr>
      </p:pic>
      <p:grpSp>
        <p:nvGrpSpPr>
          <p:cNvPr id="27" name="Group 9">
            <a:extLst>
              <a:ext uri="{FF2B5EF4-FFF2-40B4-BE49-F238E27FC236}">
                <a16:creationId xmlns:a16="http://schemas.microsoft.com/office/drawing/2014/main" id="{82CB6BB2-F836-D887-C225-C787BAB205CC}"/>
              </a:ext>
            </a:extLst>
          </p:cNvPr>
          <p:cNvGrpSpPr/>
          <p:nvPr/>
        </p:nvGrpSpPr>
        <p:grpSpPr>
          <a:xfrm>
            <a:off x="19561082" y="4518025"/>
            <a:ext cx="3986417" cy="5224163"/>
            <a:chOff x="0" y="0"/>
            <a:chExt cx="1076215" cy="175693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39183B2D-C92F-4BAE-693B-1C1F408D97BF}"/>
                </a:ext>
              </a:extLst>
            </p:cNvPr>
            <p:cNvSpPr/>
            <p:nvPr/>
          </p:nvSpPr>
          <p:spPr>
            <a:xfrm>
              <a:off x="0" y="0"/>
              <a:ext cx="1076215" cy="1756931"/>
            </a:xfrm>
            <a:custGeom>
              <a:avLst/>
              <a:gdLst/>
              <a:ahLst/>
              <a:cxnLst/>
              <a:rect l="l" t="t" r="r" b="b"/>
              <a:pathLst>
                <a:path w="1076215" h="1756931">
                  <a:moveTo>
                    <a:pt x="0" y="0"/>
                  </a:moveTo>
                  <a:lnTo>
                    <a:pt x="1076215" y="0"/>
                  </a:lnTo>
                  <a:lnTo>
                    <a:pt x="1076215" y="1756931"/>
                  </a:lnTo>
                  <a:lnTo>
                    <a:pt x="0" y="175693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7CD29197-3CD6-C37E-35C6-619FDF94EB7A}"/>
                </a:ext>
              </a:extLst>
            </p:cNvPr>
            <p:cNvSpPr txBox="1"/>
            <p:nvPr/>
          </p:nvSpPr>
          <p:spPr>
            <a:xfrm>
              <a:off x="0" y="-38100"/>
              <a:ext cx="1076215" cy="179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E6EE7B-7F2E-9167-02AF-8C809892AA17}"/>
              </a:ext>
            </a:extLst>
          </p:cNvPr>
          <p:cNvSpPr txBox="1"/>
          <p:nvPr/>
        </p:nvSpPr>
        <p:spPr>
          <a:xfrm>
            <a:off x="3794570" y="4133304"/>
            <a:ext cx="3147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62323D-55D1-0525-0C88-9E03B85B1525}"/>
              </a:ext>
            </a:extLst>
          </p:cNvPr>
          <p:cNvSpPr txBox="1"/>
          <p:nvPr/>
        </p:nvSpPr>
        <p:spPr>
          <a:xfrm>
            <a:off x="10515600" y="4751422"/>
            <a:ext cx="8288915" cy="191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Initial Cost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Market Maturity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974FE2-CE91-2E5C-75DD-1AFF42C8024D}"/>
              </a:ext>
            </a:extLst>
          </p:cNvPr>
          <p:cNvSpPr txBox="1"/>
          <p:nvPr/>
        </p:nvSpPr>
        <p:spPr>
          <a:xfrm>
            <a:off x="12212188" y="4152900"/>
            <a:ext cx="3805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</a:p>
        </p:txBody>
      </p:sp>
    </p:spTree>
    <p:extLst>
      <p:ext uri="{BB962C8B-B14F-4D97-AF65-F5344CB8AC3E}">
        <p14:creationId xmlns:p14="http://schemas.microsoft.com/office/powerpoint/2010/main" val="69251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1633</Words>
  <Application>Microsoft Office PowerPoint</Application>
  <PresentationFormat>Custom</PresentationFormat>
  <Paragraphs>679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White Modern Sustainable Development Presentation</dc:title>
  <cp:lastModifiedBy>sidhuoa akbdfnl</cp:lastModifiedBy>
  <cp:revision>3</cp:revision>
  <dcterms:created xsi:type="dcterms:W3CDTF">2006-08-16T00:00:00Z</dcterms:created>
  <dcterms:modified xsi:type="dcterms:W3CDTF">2026-02-23T17:00:53Z</dcterms:modified>
  <dc:identifier>DAHCDeXGSOI</dc:identifier>
</cp:coreProperties>
</file>